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hLOeCqOZVMSQ9r+1OzNh9qM6vz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AA81B5-DB06-6B14-267B-05EC70E2149A}" v="63" dt="2026-08-27T11:42:25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png"/><Relationship Id="rId7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4.png"/><Relationship Id="rId9" Type="http://schemas.openxmlformats.org/officeDocument/2006/relationships/image" Target="../media/image10.jp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png"/><Relationship Id="rId7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4.png"/><Relationship Id="rId9" Type="http://schemas.openxmlformats.org/officeDocument/2006/relationships/image" Target="../media/image1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.png"/><Relationship Id="rId7" Type="http://schemas.openxmlformats.org/officeDocument/2006/relationships/image" Target="../media/image19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.png"/><Relationship Id="rId7" Type="http://schemas.openxmlformats.org/officeDocument/2006/relationships/image" Target="../media/image23.jp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D-Photos Unlocked">
  <p:cSld name="Title Slide 1D-Photos Unlocked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8147"/>
            <a:ext cx="9143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4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>
            <a:spLocks noGrp="1"/>
          </p:cNvSpPr>
          <p:nvPr>
            <p:ph type="pic" idx="2"/>
          </p:nvPr>
        </p:nvSpPr>
        <p:spPr>
          <a:xfrm>
            <a:off x="-551" y="506367"/>
            <a:ext cx="1828800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7" name="Google Shape;27;p4"/>
          <p:cNvSpPr>
            <a:spLocks noGrp="1"/>
          </p:cNvSpPr>
          <p:nvPr>
            <p:ph type="pic" idx="3"/>
          </p:nvPr>
        </p:nvSpPr>
        <p:spPr>
          <a:xfrm>
            <a:off x="1812458" y="506367"/>
            <a:ext cx="1861485" cy="18310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8" name="Google Shape;28;p4"/>
          <p:cNvSpPr>
            <a:spLocks noGrp="1"/>
          </p:cNvSpPr>
          <p:nvPr>
            <p:ph type="pic" idx="4"/>
          </p:nvPr>
        </p:nvSpPr>
        <p:spPr>
          <a:xfrm>
            <a:off x="3674266" y="506367"/>
            <a:ext cx="1817334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29" name="Google Shape;29;p4"/>
          <p:cNvSpPr>
            <a:spLocks noGrp="1"/>
          </p:cNvSpPr>
          <p:nvPr>
            <p:ph type="pic" idx="5"/>
          </p:nvPr>
        </p:nvSpPr>
        <p:spPr>
          <a:xfrm>
            <a:off x="5493599" y="506367"/>
            <a:ext cx="1837943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  <p:sp>
        <p:nvSpPr>
          <p:cNvPr id="30" name="Google Shape;30;p4"/>
          <p:cNvSpPr>
            <a:spLocks noGrp="1"/>
          </p:cNvSpPr>
          <p:nvPr>
            <p:ph type="pic" idx="6"/>
          </p:nvPr>
        </p:nvSpPr>
        <p:spPr>
          <a:xfrm>
            <a:off x="7322401" y="506367"/>
            <a:ext cx="1836546" cy="182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/>
          <a:lstStyle/>
          <a:p>
            <a:endParaRPr lang="ru-K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2D">
  <p:cSld name="Divider Slide 2D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457"/>
            <a:ext cx="9143998" cy="514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3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7" name="Google Shape;127;p13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body" idx="1"/>
          </p:nvPr>
        </p:nvSpPr>
        <p:spPr>
          <a:xfrm>
            <a:off x="282290" y="3088182"/>
            <a:ext cx="8553008" cy="81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Two Column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4"/>
          <p:cNvSpPr txBox="1">
            <a:spLocks noGrp="1"/>
          </p:cNvSpPr>
          <p:nvPr>
            <p:ph type="body" idx="1"/>
          </p:nvPr>
        </p:nvSpPr>
        <p:spPr>
          <a:xfrm>
            <a:off x="282288" y="1242334"/>
            <a:ext cx="4234053" cy="3112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body" idx="2"/>
          </p:nvPr>
        </p:nvSpPr>
        <p:spPr>
          <a:xfrm>
            <a:off x="4691046" y="1242334"/>
            <a:ext cx="4234053" cy="3112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body" idx="3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ntent">
  <p:cSld name="One Conten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>
            <a:spLocks noGrp="1"/>
          </p:cNvSpPr>
          <p:nvPr>
            <p:ph type="body" idx="1"/>
          </p:nvPr>
        </p:nvSpPr>
        <p:spPr>
          <a:xfrm>
            <a:off x="4690591" y="1245233"/>
            <a:ext cx="4250410" cy="309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15"/>
          <p:cNvSpPr txBox="1">
            <a:spLocks noGrp="1"/>
          </p:cNvSpPr>
          <p:nvPr>
            <p:ph type="body" idx="2"/>
          </p:nvPr>
        </p:nvSpPr>
        <p:spPr>
          <a:xfrm>
            <a:off x="282289" y="1245232"/>
            <a:ext cx="4227717" cy="309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body" idx="3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>
            <a:spLocks noGrp="1"/>
          </p:cNvSpPr>
          <p:nvPr>
            <p:ph type="body" idx="1"/>
          </p:nvPr>
        </p:nvSpPr>
        <p:spPr>
          <a:xfrm>
            <a:off x="4688237" y="2875597"/>
            <a:ext cx="4252764" cy="1479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body" idx="2"/>
          </p:nvPr>
        </p:nvSpPr>
        <p:spPr>
          <a:xfrm>
            <a:off x="282290" y="1245232"/>
            <a:ext cx="4252764" cy="310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body" idx="3"/>
          </p:nvPr>
        </p:nvSpPr>
        <p:spPr>
          <a:xfrm>
            <a:off x="4688237" y="1245231"/>
            <a:ext cx="4252764" cy="1479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9" name="Google Shape;149;p16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>
            <a:spLocks noGrp="1"/>
          </p:cNvSpPr>
          <p:nvPr>
            <p:ph type="body" idx="1"/>
          </p:nvPr>
        </p:nvSpPr>
        <p:spPr>
          <a:xfrm>
            <a:off x="4685745" y="2269344"/>
            <a:ext cx="4255255" cy="208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body" idx="2"/>
          </p:nvPr>
        </p:nvSpPr>
        <p:spPr>
          <a:xfrm>
            <a:off x="282290" y="1245232"/>
            <a:ext cx="4235466" cy="3109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body" idx="3"/>
          </p:nvPr>
        </p:nvSpPr>
        <p:spPr>
          <a:xfrm>
            <a:off x="4685745" y="1245232"/>
            <a:ext cx="4255255" cy="901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, Text, Bullets">
  <p:cSld name="Content, Text, Bullets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>
            <a:spLocks noGrp="1"/>
          </p:cNvSpPr>
          <p:nvPr>
            <p:ph type="body" idx="1"/>
          </p:nvPr>
        </p:nvSpPr>
        <p:spPr>
          <a:xfrm>
            <a:off x="285920" y="1245687"/>
            <a:ext cx="4231835" cy="310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body" idx="2"/>
          </p:nvPr>
        </p:nvSpPr>
        <p:spPr>
          <a:xfrm>
            <a:off x="4687855" y="2269504"/>
            <a:ext cx="4253146" cy="2085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body" idx="3"/>
          </p:nvPr>
        </p:nvSpPr>
        <p:spPr>
          <a:xfrm>
            <a:off x="4687855" y="1252982"/>
            <a:ext cx="4253146" cy="885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7361695" y="178230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ntent">
  <p:cSld name="Three Conten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4707473" y="2921431"/>
            <a:ext cx="4210281" cy="142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body" idx="2"/>
          </p:nvPr>
        </p:nvSpPr>
        <p:spPr>
          <a:xfrm>
            <a:off x="282290" y="1252981"/>
            <a:ext cx="4210280" cy="143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body" idx="3"/>
          </p:nvPr>
        </p:nvSpPr>
        <p:spPr>
          <a:xfrm>
            <a:off x="4707473" y="1269541"/>
            <a:ext cx="4210281" cy="142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9"/>
          <p:cNvSpPr txBox="1">
            <a:spLocks noGrp="1"/>
          </p:cNvSpPr>
          <p:nvPr>
            <p:ph type="body" idx="4"/>
          </p:nvPr>
        </p:nvSpPr>
        <p:spPr>
          <a:xfrm>
            <a:off x="282290" y="2921431"/>
            <a:ext cx="4210280" cy="1422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900"/>
              <a:buNone/>
              <a:defRPr sz="900" i="1"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19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1" name="Google Shape;171;p19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2" name="Google Shape;172;p19"/>
          <p:cNvSpPr txBox="1">
            <a:spLocks noGrp="1"/>
          </p:cNvSpPr>
          <p:nvPr>
            <p:ph type="body" idx="5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"/>
          <p:cNvSpPr txBox="1">
            <a:spLocks noGrp="1"/>
          </p:cNvSpPr>
          <p:nvPr>
            <p:ph type="body" idx="1"/>
          </p:nvPr>
        </p:nvSpPr>
        <p:spPr>
          <a:xfrm>
            <a:off x="282291" y="1252981"/>
            <a:ext cx="3019523" cy="3102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20"/>
          <p:cNvSpPr txBox="1">
            <a:spLocks noGrp="1"/>
          </p:cNvSpPr>
          <p:nvPr>
            <p:ph type="body" idx="2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with Caption">
  <p:cSld name="Photo with Caption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1"/>
          <p:cNvSpPr txBox="1">
            <a:spLocks noGrp="1"/>
          </p:cNvSpPr>
          <p:nvPr>
            <p:ph type="body" idx="1"/>
          </p:nvPr>
        </p:nvSpPr>
        <p:spPr>
          <a:xfrm>
            <a:off x="4705535" y="1245231"/>
            <a:ext cx="4235466" cy="310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body" idx="2"/>
          </p:nvPr>
        </p:nvSpPr>
        <p:spPr>
          <a:xfrm>
            <a:off x="282290" y="3591612"/>
            <a:ext cx="4235466" cy="76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21"/>
          <p:cNvSpPr>
            <a:spLocks noGrp="1"/>
          </p:cNvSpPr>
          <p:nvPr>
            <p:ph type="pic" idx="3"/>
          </p:nvPr>
        </p:nvSpPr>
        <p:spPr>
          <a:xfrm>
            <a:off x="282290" y="1245232"/>
            <a:ext cx="4235466" cy="2222393"/>
          </a:xfrm>
          <a:prstGeom prst="rect">
            <a:avLst/>
          </a:prstGeom>
          <a:noFill/>
          <a:ln>
            <a:noFill/>
          </a:ln>
        </p:spPr>
      </p:sp>
      <p:sp>
        <p:nvSpPr>
          <p:cNvPr id="182" name="Google Shape;182;p21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3" name="Google Shape;183;p21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4" name="Google Shape;184;p21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22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8" name="Google Shape;188;p22"/>
          <p:cNvSpPr txBox="1">
            <a:spLocks noGrp="1"/>
          </p:cNvSpPr>
          <p:nvPr>
            <p:ph type="body" idx="1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22"/>
          <p:cNvSpPr txBox="1"/>
          <p:nvPr/>
        </p:nvSpPr>
        <p:spPr>
          <a:xfrm>
            <a:off x="1066800" y="4318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Blank">
  <p:cSld name="Title Only 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282289" y="1247412"/>
            <a:ext cx="8658713" cy="3092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, Bullets">
  <p:cSld name="Text, Bullets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3"/>
          <p:cNvSpPr txBox="1">
            <a:spLocks noGrp="1"/>
          </p:cNvSpPr>
          <p:nvPr>
            <p:ph type="body" idx="1"/>
          </p:nvPr>
        </p:nvSpPr>
        <p:spPr>
          <a:xfrm>
            <a:off x="282289" y="2128100"/>
            <a:ext cx="8658711" cy="160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23"/>
          <p:cNvSpPr txBox="1">
            <a:spLocks noGrp="1"/>
          </p:cNvSpPr>
          <p:nvPr>
            <p:ph type="body" idx="2"/>
          </p:nvPr>
        </p:nvSpPr>
        <p:spPr>
          <a:xfrm>
            <a:off x="282289" y="1253847"/>
            <a:ext cx="8658711" cy="758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" name="Google Shape;193;p23"/>
          <p:cNvSpPr txBox="1">
            <a:spLocks noGrp="1"/>
          </p:cNvSpPr>
          <p:nvPr>
            <p:ph type="body" idx="3"/>
          </p:nvPr>
        </p:nvSpPr>
        <p:spPr>
          <a:xfrm>
            <a:off x="282289" y="3810504"/>
            <a:ext cx="8658711" cy="544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 b="1" i="1">
                <a:solidFill>
                  <a:srgbClr val="002855"/>
                </a:solidFill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" name="Google Shape;194;p23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5" name="Google Shape;195;p23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6" name="Google Shape;196;p23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, Bullets, Content">
  <p:cSld name="Text, Bullets, Conten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4"/>
          <p:cNvSpPr txBox="1">
            <a:spLocks noGrp="1"/>
          </p:cNvSpPr>
          <p:nvPr>
            <p:ph type="body" idx="1"/>
          </p:nvPr>
        </p:nvSpPr>
        <p:spPr>
          <a:xfrm>
            <a:off x="282290" y="3138935"/>
            <a:ext cx="4289710" cy="120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24"/>
          <p:cNvSpPr txBox="1">
            <a:spLocks noGrp="1"/>
          </p:cNvSpPr>
          <p:nvPr>
            <p:ph type="body" idx="2"/>
          </p:nvPr>
        </p:nvSpPr>
        <p:spPr>
          <a:xfrm>
            <a:off x="282289" y="1245232"/>
            <a:ext cx="8658711" cy="145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" name="Google Shape;200;p24"/>
          <p:cNvSpPr>
            <a:spLocks noGrp="1"/>
          </p:cNvSpPr>
          <p:nvPr>
            <p:ph type="pic" idx="3"/>
          </p:nvPr>
        </p:nvSpPr>
        <p:spPr>
          <a:xfrm>
            <a:off x="4722970" y="3138934"/>
            <a:ext cx="4218030" cy="1208829"/>
          </a:xfrm>
          <a:prstGeom prst="rect">
            <a:avLst/>
          </a:prstGeom>
          <a:noFill/>
          <a:ln>
            <a:noFill/>
          </a:ln>
        </p:spPr>
      </p:sp>
      <p:sp>
        <p:nvSpPr>
          <p:cNvPr id="201" name="Google Shape;201;p24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24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3" name="Google Shape;203;p24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 and Image">
  <p:cSld name="Bullets and Image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>
            <a:spLocks noGrp="1"/>
          </p:cNvSpPr>
          <p:nvPr>
            <p:ph type="body" idx="1"/>
          </p:nvPr>
        </p:nvSpPr>
        <p:spPr>
          <a:xfrm>
            <a:off x="282290" y="1252981"/>
            <a:ext cx="4970872" cy="2165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33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Char char="▸"/>
              <a:defRPr/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-"/>
              <a:defRPr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•"/>
              <a:defRPr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▪"/>
              <a:defRPr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body" idx="2"/>
          </p:nvPr>
        </p:nvSpPr>
        <p:spPr>
          <a:xfrm>
            <a:off x="282290" y="3535051"/>
            <a:ext cx="4970872" cy="81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 b="1">
                <a:solidFill>
                  <a:srgbClr val="002855"/>
                </a:solidFill>
              </a:defRPr>
            </a:lvl1pPr>
            <a:lvl2pPr marL="914400" lvl="1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-"/>
              <a:defRPr sz="1350"/>
            </a:lvl2pPr>
            <a:lvl3pPr marL="1371600" lvl="2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350"/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▪"/>
              <a:defRPr sz="1350"/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o"/>
              <a:defRPr sz="1350"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25"/>
          <p:cNvSpPr>
            <a:spLocks noGrp="1"/>
          </p:cNvSpPr>
          <p:nvPr>
            <p:ph type="pic" idx="3"/>
          </p:nvPr>
        </p:nvSpPr>
        <p:spPr>
          <a:xfrm>
            <a:off x="5366283" y="1252982"/>
            <a:ext cx="3574718" cy="3102042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25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25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50"/>
              <a:buFont typeface="Calibri"/>
              <a:buNone/>
              <a:defRPr sz="255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0" name="Google Shape;210;p25"/>
          <p:cNvSpPr txBox="1">
            <a:spLocks noGrp="1"/>
          </p:cNvSpPr>
          <p:nvPr>
            <p:ph type="body" idx="4"/>
          </p:nvPr>
        </p:nvSpPr>
        <p:spPr>
          <a:xfrm>
            <a:off x="282288" y="710787"/>
            <a:ext cx="8658713" cy="32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sz="1800" b="1" i="1">
                <a:solidFill>
                  <a:srgbClr val="7F7F7F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o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A-Photos Locked">
  <p:cSld name="Title Slide 1A-Photos Locked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8147"/>
            <a:ext cx="9143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6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6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Google Shape;44;p6" descr="A picture containing art, majorelle blu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8020" y="374444"/>
            <a:ext cx="9162288" cy="2164536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6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B-Photos Locked">
  <p:cSld name="Title Slide 1B-Photos Locked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8147"/>
            <a:ext cx="9143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7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p7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7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7" descr="A person and person standing in a server room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51" y="50636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7" descr="A person and person standing next to a machi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12458" y="506367"/>
            <a:ext cx="1861485" cy="1831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7" descr="A person in a wheelchair working on a computer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4266" y="506367"/>
            <a:ext cx="1817334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 descr="A person working on a computer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93599" y="506367"/>
            <a:ext cx="1837943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7" descr="A person looking at a screen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22401" y="506367"/>
            <a:ext cx="1836546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C-Photos Locked">
  <p:cSld name="Title Slide 1C-Photos Locked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8147"/>
            <a:ext cx="9143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8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8553009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8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8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8" descr="A person wearing a hard hat and holding a table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51" y="50636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 descr="A computer screen with numbers and lines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12458" y="506367"/>
            <a:ext cx="1861485" cy="1831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8" descr="A person in a white coat working on a computer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4266" y="506367"/>
            <a:ext cx="1817334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 descr="A digital image of a person's head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93599" y="506367"/>
            <a:ext cx="1837943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 descr="A person using a video call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322401" y="506367"/>
            <a:ext cx="1836546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1E">
  <p:cSld name="Divider Slide 1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8147"/>
            <a:ext cx="9143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9" name="Google Shape;79;p9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9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282289" y="2002971"/>
            <a:ext cx="8553009" cy="106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body" idx="1"/>
          </p:nvPr>
        </p:nvSpPr>
        <p:spPr>
          <a:xfrm>
            <a:off x="282290" y="3088182"/>
            <a:ext cx="8553008" cy="815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A-Photos Locked">
  <p:cSld name="Title Slide 2A-Photos Locked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457"/>
            <a:ext cx="9143998" cy="514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0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0" name="Google Shape;90;p10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0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0" descr="A group of people wearing hard hats and jackets looking at a computer screen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87630" y="-275587"/>
            <a:ext cx="2633567" cy="263301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3" name="Google Shape;93;p10" descr="A group of people in a meeting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16988" y="432744"/>
            <a:ext cx="1313770" cy="131404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4" name="Google Shape;94;p10" descr="A doctor using a virtual reality devic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65829" y="-82898"/>
            <a:ext cx="2187948" cy="218749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5" name="Google Shape;95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45518" y="2009789"/>
            <a:ext cx="1888036" cy="1888036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B-Photos Locked">
  <p:cSld name="Title Slide 2B-Photos Locked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457"/>
            <a:ext cx="9143998" cy="514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>
            <a:spLocks noGrp="1"/>
          </p:cNvSpPr>
          <p:nvPr>
            <p:ph type="ctrTitle"/>
          </p:nvPr>
        </p:nvSpPr>
        <p:spPr>
          <a:xfrm>
            <a:off x="282290" y="2581643"/>
            <a:ext cx="7022970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1" name="Google Shape;101;p11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2" name="Google Shape;102;p11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1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1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1" descr="A group of people around a tabl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487630" y="-275587"/>
            <a:ext cx="2633567" cy="263301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6" name="Google Shape;106;p11" descr="A hand touching a spher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16988" y="432744"/>
            <a:ext cx="1313770" cy="131404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7" name="Google Shape;107;p11" descr="A person and person wearing safety vests and helmets looking at a computer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65829" y="-82898"/>
            <a:ext cx="2187948" cy="2187491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08" name="Google Shape;108;p11" descr="A person wearing a white hard hat and white shirt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445518" y="2009789"/>
            <a:ext cx="1888036" cy="1888036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C-Photos Unlocked">
  <p:cSld name="Title Slide 2C-Photos Unlocked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457"/>
            <a:ext cx="9143998" cy="5148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3960" y="4131398"/>
            <a:ext cx="1221339" cy="68167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2"/>
          <p:cNvSpPr txBox="1">
            <a:spLocks noGrp="1"/>
          </p:cNvSpPr>
          <p:nvPr>
            <p:ph type="ctrTitle"/>
          </p:nvPr>
        </p:nvSpPr>
        <p:spPr>
          <a:xfrm>
            <a:off x="282289" y="2581643"/>
            <a:ext cx="7022971" cy="940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  <a:defRPr sz="3300" b="1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4" name="Google Shape;114;p12"/>
          <p:cNvSpPr txBox="1">
            <a:spLocks noGrp="1"/>
          </p:cNvSpPr>
          <p:nvPr>
            <p:ph type="subTitle" idx="1"/>
          </p:nvPr>
        </p:nvSpPr>
        <p:spPr>
          <a:xfrm>
            <a:off x="282290" y="3557482"/>
            <a:ext cx="7022970" cy="874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2100" b="1" i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5" name="Google Shape;115;p12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900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12"/>
          <p:cNvSpPr txBox="1"/>
          <p:nvPr/>
        </p:nvSpPr>
        <p:spPr>
          <a:xfrm>
            <a:off x="814401" y="4654044"/>
            <a:ext cx="832865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rPr>
              <a:t>ieee.org</a:t>
            </a:r>
            <a:endParaRPr sz="1100" b="1">
              <a:solidFill>
                <a:srgbClr val="0028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2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2"/>
          <p:cNvSpPr>
            <a:spLocks noGrp="1"/>
          </p:cNvSpPr>
          <p:nvPr>
            <p:ph type="pic" idx="2"/>
          </p:nvPr>
        </p:nvSpPr>
        <p:spPr>
          <a:xfrm>
            <a:off x="-487630" y="-275587"/>
            <a:ext cx="2633567" cy="263301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9" name="Google Shape;119;p12"/>
          <p:cNvSpPr>
            <a:spLocks noGrp="1"/>
          </p:cNvSpPr>
          <p:nvPr>
            <p:ph type="pic" idx="3"/>
          </p:nvPr>
        </p:nvSpPr>
        <p:spPr>
          <a:xfrm>
            <a:off x="7216988" y="432744"/>
            <a:ext cx="1313770" cy="1314045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0" name="Google Shape;120;p12"/>
          <p:cNvSpPr>
            <a:spLocks noGrp="1"/>
          </p:cNvSpPr>
          <p:nvPr>
            <p:ph type="pic" idx="4"/>
          </p:nvPr>
        </p:nvSpPr>
        <p:spPr>
          <a:xfrm>
            <a:off x="3465829" y="-82898"/>
            <a:ext cx="2187948" cy="2187491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1" name="Google Shape;121;p12"/>
          <p:cNvSpPr>
            <a:spLocks noGrp="1"/>
          </p:cNvSpPr>
          <p:nvPr>
            <p:ph type="pic" idx="5"/>
          </p:nvPr>
        </p:nvSpPr>
        <p:spPr>
          <a:xfrm>
            <a:off x="7445518" y="2009789"/>
            <a:ext cx="1888036" cy="18880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1" y="4627165"/>
            <a:ext cx="9144000" cy="53263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282289" y="1163977"/>
            <a:ext cx="8646555" cy="3030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33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2855"/>
              </a:buClr>
              <a:buSzPts val="1650"/>
              <a:buFont typeface="Merriweather Sans"/>
              <a:buChar char="▸"/>
              <a:defRPr sz="16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Font typeface="Merriweather Sans"/>
              <a:buChar char="-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Font typeface="Noto Sans Symbols"/>
              <a:buChar char="▪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002855"/>
              </a:buClr>
              <a:buSzPts val="1350"/>
              <a:buFont typeface="Courier New"/>
              <a:buChar char="o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rgbClr val="00285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" name="Google Shape;13;p3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8089694" y="4502874"/>
            <a:ext cx="851311" cy="24858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/>
        </p:nvSpPr>
        <p:spPr>
          <a:xfrm>
            <a:off x="0" y="4961588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C7EAFB"/>
              </a:buClr>
              <a:buSzPts val="800"/>
              <a:buFont typeface="Calibri"/>
              <a:buNone/>
            </a:pPr>
            <a:r>
              <a:rPr lang="en-US" sz="800" b="0" i="0" u="none" strike="noStrike" cap="none">
                <a:solidFill>
                  <a:srgbClr val="C7EAFB"/>
                </a:solidFill>
                <a:latin typeface="Calibri"/>
                <a:ea typeface="Calibri"/>
                <a:cs typeface="Calibri"/>
                <a:sym typeface="Calibri"/>
              </a:rPr>
              <a:t>The professional home for the engineering and technology community worldwide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618371" y="4473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3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 rot="10800000">
            <a:off x="0" y="0"/>
            <a:ext cx="9144000" cy="53263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"/>
          <p:cNvSpPr txBox="1">
            <a:spLocks noGrp="1"/>
          </p:cNvSpPr>
          <p:nvPr>
            <p:ph type="ctrTitle"/>
          </p:nvPr>
        </p:nvSpPr>
        <p:spPr>
          <a:xfrm>
            <a:off x="317658" y="1848225"/>
            <a:ext cx="8553009" cy="75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3300"/>
              <a:buFont typeface="Calibri"/>
              <a:buNone/>
            </a:pPr>
            <a:endParaRPr dirty="0"/>
          </a:p>
        </p:txBody>
      </p:sp>
      <p:sp>
        <p:nvSpPr>
          <p:cNvPr id="216" name="Google Shape;216;p1"/>
          <p:cNvSpPr txBox="1">
            <a:spLocks noGrp="1"/>
          </p:cNvSpPr>
          <p:nvPr>
            <p:ph type="subTitle" idx="1"/>
          </p:nvPr>
        </p:nvSpPr>
        <p:spPr>
          <a:xfrm>
            <a:off x="317658" y="2905665"/>
            <a:ext cx="7022970" cy="1292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1200" dirty="0">
                <a:solidFill>
                  <a:srgbClr val="0070C0"/>
                </a:solidFill>
              </a:rPr>
              <a:t>Section name:</a:t>
            </a:r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dirty="0">
                <a:solidFill>
                  <a:srgbClr val="0070C0"/>
                </a:solidFill>
              </a:rPr>
              <a:t>Student Authors’ names:</a:t>
            </a:r>
            <a:endParaRPr sz="12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None/>
            </a:pPr>
            <a:r>
              <a:rPr lang="en-US" sz="1200" dirty="0">
                <a:solidFill>
                  <a:srgbClr val="0070C0"/>
                </a:solidFill>
              </a:rPr>
              <a:t>Supervisor: </a:t>
            </a:r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dirty="0">
                <a:solidFill>
                  <a:srgbClr val="0070C0"/>
                </a:solidFill>
              </a:rPr>
              <a:t>University/company:</a:t>
            </a:r>
            <a:br>
              <a:rPr lang="en-US" sz="1200" dirty="0">
                <a:solidFill>
                  <a:srgbClr val="0070C0"/>
                </a:solidFill>
              </a:rPr>
            </a:br>
            <a:r>
              <a:rPr lang="en-US" sz="1200" dirty="0">
                <a:solidFill>
                  <a:srgbClr val="0070C0"/>
                </a:solidFill>
              </a:rPr>
              <a:t>City, Country:</a:t>
            </a:r>
            <a:br>
              <a:rPr lang="en-US" sz="1200" dirty="0">
                <a:solidFill>
                  <a:srgbClr val="0070C0"/>
                </a:solidFill>
              </a:rPr>
            </a:br>
            <a:endParaRPr sz="1200" dirty="0">
              <a:solidFill>
                <a:srgbClr val="0070C0"/>
              </a:solidFill>
            </a:endParaRPr>
          </a:p>
        </p:txBody>
      </p:sp>
      <p:sp>
        <p:nvSpPr>
          <p:cNvPr id="217" name="Google Shape;217;p1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218" name="Google Shape;218;p1"/>
          <p:cNvSpPr/>
          <p:nvPr/>
        </p:nvSpPr>
        <p:spPr>
          <a:xfrm>
            <a:off x="7357196" y="310838"/>
            <a:ext cx="1028492" cy="286026"/>
          </a:xfrm>
          <a:custGeom>
            <a:avLst/>
            <a:gdLst/>
            <a:ahLst/>
            <a:cxnLst/>
            <a:rect l="l" t="t" r="r" b="b"/>
            <a:pathLst>
              <a:path w="927327" h="260920" extrusionOk="0">
                <a:moveTo>
                  <a:pt x="0" y="0"/>
                </a:moveTo>
                <a:lnTo>
                  <a:pt x="927327" y="0"/>
                </a:lnTo>
                <a:lnTo>
                  <a:pt x="927327" y="260920"/>
                </a:lnTo>
                <a:lnTo>
                  <a:pt x="0" y="26092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ym typeface="Calibri"/>
            </a:endParaRPr>
          </a:p>
        </p:txBody>
      </p:sp>
      <p:sp>
        <p:nvSpPr>
          <p:cNvPr id="220" name="Google Shape;220;p1"/>
          <p:cNvSpPr txBox="1"/>
          <p:nvPr/>
        </p:nvSpPr>
        <p:spPr>
          <a:xfrm>
            <a:off x="1361250" y="945813"/>
            <a:ext cx="6395100" cy="47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100"/>
              <a:buNone/>
            </a:pPr>
            <a:r>
              <a:rPr lang="en-US" sz="1600" b="1" i="1" dirty="0">
                <a:solidFill>
                  <a:srgbClr val="4A86E8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2026 IEEE 3rd International Student Conference on Digital Generation</a:t>
            </a:r>
            <a:endParaRPr sz="1200" b="1" i="1" dirty="0">
              <a:solidFill>
                <a:srgbClr val="4A86E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1" name="Google Shape;221;p1"/>
          <p:cNvSpPr/>
          <p:nvPr/>
        </p:nvSpPr>
        <p:spPr>
          <a:xfrm>
            <a:off x="2295018" y="193222"/>
            <a:ext cx="1115577" cy="526664"/>
          </a:xfrm>
          <a:custGeom>
            <a:avLst/>
            <a:gdLst/>
            <a:ahLst/>
            <a:cxnLst/>
            <a:rect l="l" t="t" r="r" b="b"/>
            <a:pathLst>
              <a:path w="1948005" h="967825" extrusionOk="0">
                <a:moveTo>
                  <a:pt x="0" y="0"/>
                </a:moveTo>
                <a:lnTo>
                  <a:pt x="1948006" y="0"/>
                </a:lnTo>
                <a:lnTo>
                  <a:pt x="1948006" y="967826"/>
                </a:lnTo>
                <a:lnTo>
                  <a:pt x="0" y="967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ym typeface="Calibri"/>
            </a:endParaRPr>
          </a:p>
        </p:txBody>
      </p:sp>
      <p:sp>
        <p:nvSpPr>
          <p:cNvPr id="222" name="Google Shape;222;p1"/>
          <p:cNvSpPr txBox="1"/>
          <p:nvPr/>
        </p:nvSpPr>
        <p:spPr>
          <a:xfrm>
            <a:off x="326068" y="1507861"/>
            <a:ext cx="7022970" cy="29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ct val="100000"/>
              <a:buFont typeface="Merriweather Sans"/>
              <a:buNone/>
            </a:pPr>
            <a:r>
              <a:rPr lang="en-US" sz="2100" b="1" i="1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Paper ID-XXX</a:t>
            </a:r>
            <a:endParaRPr dirty="0"/>
          </a:p>
        </p:txBody>
      </p:sp>
      <p:sp>
        <p:nvSpPr>
          <p:cNvPr id="223" name="Google Shape;223;p1"/>
          <p:cNvSpPr txBox="1"/>
          <p:nvPr/>
        </p:nvSpPr>
        <p:spPr>
          <a:xfrm>
            <a:off x="1111112" y="4501548"/>
            <a:ext cx="63951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21-23 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1600" b="1" i="1" dirty="0">
                <a:solidFill>
                  <a:srgbClr val="0070C0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October 2026</a:t>
            </a:r>
            <a:endParaRPr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DFC086-D252-8F13-09D0-1B1695CE4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487" y="309782"/>
            <a:ext cx="1062647" cy="3616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4F15B3-94DD-6042-CF11-76DC73EFD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8861" y="192596"/>
            <a:ext cx="1262210" cy="5266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EEE041-03C0-DC3E-5A90-6F173F0DAF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6663" y="311266"/>
            <a:ext cx="1737735" cy="3800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"/>
          <p:cNvSpPr txBox="1">
            <a:spLocks noGrp="1"/>
          </p:cNvSpPr>
          <p:nvPr>
            <p:ph type="body" idx="1"/>
          </p:nvPr>
        </p:nvSpPr>
        <p:spPr>
          <a:xfrm>
            <a:off x="282289" y="671320"/>
            <a:ext cx="8658713" cy="3844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666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1650"/>
              <a:buNone/>
            </a:pPr>
            <a:endParaRPr/>
          </a:p>
        </p:txBody>
      </p:sp>
      <p:sp>
        <p:nvSpPr>
          <p:cNvPr id="229" name="Google Shape;229;p2"/>
          <p:cNvSpPr txBox="1">
            <a:spLocks noGrp="1"/>
          </p:cNvSpPr>
          <p:nvPr>
            <p:ph type="sldNum" idx="12"/>
          </p:nvPr>
        </p:nvSpPr>
        <p:spPr>
          <a:xfrm>
            <a:off x="282290" y="4654044"/>
            <a:ext cx="486659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30" name="Google Shape;230;p2"/>
          <p:cNvSpPr txBox="1">
            <a:spLocks noGrp="1"/>
          </p:cNvSpPr>
          <p:nvPr>
            <p:ph type="title"/>
          </p:nvPr>
        </p:nvSpPr>
        <p:spPr>
          <a:xfrm>
            <a:off x="282289" y="245650"/>
            <a:ext cx="8658712" cy="425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855"/>
              </a:buClr>
              <a:buSzPts val="2500"/>
              <a:buFont typeface="Calibri"/>
              <a:buNone/>
            </a:pPr>
            <a:r>
              <a:rPr lang="en-US"/>
              <a:t>Introduction 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1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39</Words>
  <Application>Microsoft Office PowerPoint</Application>
  <PresentationFormat>On-screen Show (16:9)</PresentationFormat>
  <Paragraphs>8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Theme 1</vt:lpstr>
      <vt:lpstr>PowerPoint Presentation</vt:lpstr>
      <vt:lpstr>Introduction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Несипбек Касенов</cp:lastModifiedBy>
  <cp:revision>26</cp:revision>
  <dcterms:created xsi:type="dcterms:W3CDTF">2016-10-24T19:40:55Z</dcterms:created>
  <dcterms:modified xsi:type="dcterms:W3CDTF">2026-08-27T11:44:12Z</dcterms:modified>
</cp:coreProperties>
</file>