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hLOeCqOZVMSQ9r+1OzNh9qM6vz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5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6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1.png"/><Relationship Id="rId7" Type="http://schemas.openxmlformats.org/officeDocument/2006/relationships/image" Target="../media/image8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4.png"/><Relationship Id="rId9" Type="http://schemas.openxmlformats.org/officeDocument/2006/relationships/image" Target="../media/image10.jpg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g"/><Relationship Id="rId3" Type="http://schemas.openxmlformats.org/officeDocument/2006/relationships/image" Target="../media/image1.png"/><Relationship Id="rId7" Type="http://schemas.openxmlformats.org/officeDocument/2006/relationships/image" Target="../media/image13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jpg"/><Relationship Id="rId5" Type="http://schemas.openxmlformats.org/officeDocument/2006/relationships/image" Target="../media/image11.jpg"/><Relationship Id="rId4" Type="http://schemas.openxmlformats.org/officeDocument/2006/relationships/image" Target="../media/image4.png"/><Relationship Id="rId9" Type="http://schemas.openxmlformats.org/officeDocument/2006/relationships/image" Target="../media/image15.jp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g"/><Relationship Id="rId3" Type="http://schemas.openxmlformats.org/officeDocument/2006/relationships/image" Target="../media/image1.png"/><Relationship Id="rId7" Type="http://schemas.openxmlformats.org/officeDocument/2006/relationships/image" Target="../media/image19.jpg"/><Relationship Id="rId2" Type="http://schemas.openxmlformats.org/officeDocument/2006/relationships/image" Target="../media/image16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8.jpg"/><Relationship Id="rId5" Type="http://schemas.openxmlformats.org/officeDocument/2006/relationships/image" Target="../media/image17.jp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jpg"/><Relationship Id="rId3" Type="http://schemas.openxmlformats.org/officeDocument/2006/relationships/image" Target="../media/image1.png"/><Relationship Id="rId7" Type="http://schemas.openxmlformats.org/officeDocument/2006/relationships/image" Target="../media/image23.jpg"/><Relationship Id="rId2" Type="http://schemas.openxmlformats.org/officeDocument/2006/relationships/image" Target="../media/image16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2.jpg"/><Relationship Id="rId5" Type="http://schemas.openxmlformats.org/officeDocument/2006/relationships/image" Target="../media/image21.jpg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6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D-Photos Unlocked">
  <p:cSld name="Title Slide 1D-Photos Unlocked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oogle Shape;18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-8147"/>
            <a:ext cx="9143998" cy="51434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9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4627165"/>
            <a:ext cx="9144000" cy="53263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20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13960" y="4131398"/>
            <a:ext cx="1221339" cy="681678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4"/>
          <p:cNvSpPr txBox="1">
            <a:spLocks noGrp="1"/>
          </p:cNvSpPr>
          <p:nvPr>
            <p:ph type="ctrTitle"/>
          </p:nvPr>
        </p:nvSpPr>
        <p:spPr>
          <a:xfrm>
            <a:off x="282289" y="2581643"/>
            <a:ext cx="8553009" cy="940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855"/>
              </a:buClr>
              <a:buSzPts val="3300"/>
              <a:buFont typeface="Calibri"/>
              <a:buNone/>
              <a:defRPr sz="3300" b="1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ubTitle" idx="1"/>
          </p:nvPr>
        </p:nvSpPr>
        <p:spPr>
          <a:xfrm>
            <a:off x="282290" y="3557482"/>
            <a:ext cx="7022970" cy="874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21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282290" y="4654044"/>
            <a:ext cx="48665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900" b="0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900" b="0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900" b="0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900" b="0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900" b="0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900" b="0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900" b="0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900" b="0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900" b="0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" name="Google Shape;24;p4"/>
          <p:cNvSpPr txBox="1"/>
          <p:nvPr/>
        </p:nvSpPr>
        <p:spPr>
          <a:xfrm>
            <a:off x="814401" y="4654044"/>
            <a:ext cx="832865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rPr>
              <a:t>ieee.org</a:t>
            </a:r>
            <a:endParaRPr sz="1100" b="1">
              <a:solidFill>
                <a:srgbClr val="00285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4"/>
          <p:cNvSpPr txBox="1"/>
          <p:nvPr/>
        </p:nvSpPr>
        <p:spPr>
          <a:xfrm>
            <a:off x="0" y="4961588"/>
            <a:ext cx="91440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7EAFB"/>
              </a:buClr>
              <a:buSzPts val="800"/>
              <a:buFont typeface="Calibri"/>
              <a:buNone/>
            </a:pPr>
            <a:r>
              <a:rPr lang="en-US" sz="800" b="0" i="0" u="none" strike="noStrike" cap="none">
                <a:solidFill>
                  <a:srgbClr val="C7EAFB"/>
                </a:solidFill>
                <a:latin typeface="Calibri"/>
                <a:ea typeface="Calibri"/>
                <a:cs typeface="Calibri"/>
                <a:sym typeface="Calibri"/>
              </a:rPr>
              <a:t>The professional home for the engineering and technology community worldwide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4"/>
          <p:cNvSpPr>
            <a:spLocks noGrp="1"/>
          </p:cNvSpPr>
          <p:nvPr>
            <p:ph type="pic" idx="2"/>
          </p:nvPr>
        </p:nvSpPr>
        <p:spPr>
          <a:xfrm>
            <a:off x="-551" y="506367"/>
            <a:ext cx="1828800" cy="1828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27" name="Google Shape;27;p4"/>
          <p:cNvSpPr>
            <a:spLocks noGrp="1"/>
          </p:cNvSpPr>
          <p:nvPr>
            <p:ph type="pic" idx="3"/>
          </p:nvPr>
        </p:nvSpPr>
        <p:spPr>
          <a:xfrm>
            <a:off x="1812458" y="506367"/>
            <a:ext cx="1861485" cy="183108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28" name="Google Shape;28;p4"/>
          <p:cNvSpPr>
            <a:spLocks noGrp="1"/>
          </p:cNvSpPr>
          <p:nvPr>
            <p:ph type="pic" idx="4"/>
          </p:nvPr>
        </p:nvSpPr>
        <p:spPr>
          <a:xfrm>
            <a:off x="3674266" y="506367"/>
            <a:ext cx="1817334" cy="1828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29" name="Google Shape;29;p4"/>
          <p:cNvSpPr>
            <a:spLocks noGrp="1"/>
          </p:cNvSpPr>
          <p:nvPr>
            <p:ph type="pic" idx="5"/>
          </p:nvPr>
        </p:nvSpPr>
        <p:spPr>
          <a:xfrm>
            <a:off x="5493599" y="506367"/>
            <a:ext cx="1837943" cy="1828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30" name="Google Shape;30;p4"/>
          <p:cNvSpPr>
            <a:spLocks noGrp="1"/>
          </p:cNvSpPr>
          <p:nvPr>
            <p:ph type="pic" idx="6"/>
          </p:nvPr>
        </p:nvSpPr>
        <p:spPr>
          <a:xfrm>
            <a:off x="7322401" y="506367"/>
            <a:ext cx="1836546" cy="1828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 Slide 2D">
  <p:cSld name="Divider Slide 2D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-10457"/>
            <a:ext cx="9143998" cy="51481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4627165"/>
            <a:ext cx="9144000" cy="5326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13960" y="4131398"/>
            <a:ext cx="1221339" cy="681678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13"/>
          <p:cNvSpPr txBox="1">
            <a:spLocks noGrp="1"/>
          </p:cNvSpPr>
          <p:nvPr>
            <p:ph type="sldNum" idx="12"/>
          </p:nvPr>
        </p:nvSpPr>
        <p:spPr>
          <a:xfrm>
            <a:off x="282290" y="4654044"/>
            <a:ext cx="48665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13"/>
          <p:cNvSpPr txBox="1"/>
          <p:nvPr/>
        </p:nvSpPr>
        <p:spPr>
          <a:xfrm>
            <a:off x="814401" y="4654044"/>
            <a:ext cx="832865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rPr>
              <a:t>ieee.org</a:t>
            </a:r>
            <a:endParaRPr sz="1100" b="1">
              <a:solidFill>
                <a:srgbClr val="00285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13"/>
          <p:cNvSpPr txBox="1"/>
          <p:nvPr/>
        </p:nvSpPr>
        <p:spPr>
          <a:xfrm>
            <a:off x="0" y="4961588"/>
            <a:ext cx="91440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7EAFB"/>
              </a:buClr>
              <a:buSzPts val="800"/>
              <a:buFont typeface="Calibri"/>
              <a:buNone/>
            </a:pPr>
            <a:r>
              <a:rPr lang="en-US" sz="800" b="0" i="0" u="none" strike="noStrike" cap="none">
                <a:solidFill>
                  <a:srgbClr val="C7EAFB"/>
                </a:solidFill>
                <a:latin typeface="Calibri"/>
                <a:ea typeface="Calibri"/>
                <a:cs typeface="Calibri"/>
                <a:sym typeface="Calibri"/>
              </a:rPr>
              <a:t>The professional home for the engineering and technology community worldwide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13"/>
          <p:cNvSpPr txBox="1">
            <a:spLocks noGrp="1"/>
          </p:cNvSpPr>
          <p:nvPr>
            <p:ph type="title"/>
          </p:nvPr>
        </p:nvSpPr>
        <p:spPr>
          <a:xfrm>
            <a:off x="282289" y="2002971"/>
            <a:ext cx="8553009" cy="1064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855"/>
              </a:buClr>
              <a:buSzPts val="3300"/>
              <a:buFont typeface="Calibri"/>
              <a:buNone/>
              <a:defRPr sz="3300" b="1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0" name="Google Shape;130;p13"/>
          <p:cNvSpPr txBox="1">
            <a:spLocks noGrp="1"/>
          </p:cNvSpPr>
          <p:nvPr>
            <p:ph type="body" idx="1"/>
          </p:nvPr>
        </p:nvSpPr>
        <p:spPr>
          <a:xfrm>
            <a:off x="282290" y="3088182"/>
            <a:ext cx="8553008" cy="815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2100" b="1" i="1"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">
  <p:cSld name="Two Columns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4"/>
          <p:cNvSpPr txBox="1">
            <a:spLocks noGrp="1"/>
          </p:cNvSpPr>
          <p:nvPr>
            <p:ph type="body" idx="1"/>
          </p:nvPr>
        </p:nvSpPr>
        <p:spPr>
          <a:xfrm>
            <a:off x="282288" y="1242334"/>
            <a:ext cx="4234053" cy="3112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3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2855"/>
              </a:buClr>
              <a:buSzPts val="1650"/>
              <a:buChar char="▸"/>
              <a:defRPr/>
            </a:lvl1pPr>
            <a:lvl2pPr marL="914400" lvl="1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-"/>
              <a:defRPr/>
            </a:lvl2pPr>
            <a:lvl3pPr marL="1371600" lvl="2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•"/>
              <a:defRPr/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▪"/>
              <a:defRPr/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3" name="Google Shape;133;p14"/>
          <p:cNvSpPr txBox="1">
            <a:spLocks noGrp="1"/>
          </p:cNvSpPr>
          <p:nvPr>
            <p:ph type="body" idx="2"/>
          </p:nvPr>
        </p:nvSpPr>
        <p:spPr>
          <a:xfrm>
            <a:off x="4691046" y="1242334"/>
            <a:ext cx="4234053" cy="3112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3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2855"/>
              </a:buClr>
              <a:buSzPts val="1650"/>
              <a:buChar char="▸"/>
              <a:defRPr/>
            </a:lvl1pPr>
            <a:lvl2pPr marL="914400" lvl="1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-"/>
              <a:defRPr/>
            </a:lvl2pPr>
            <a:lvl3pPr marL="1371600" lvl="2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•"/>
              <a:defRPr/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▪"/>
              <a:defRPr/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4" name="Google Shape;134;p14"/>
          <p:cNvSpPr txBox="1">
            <a:spLocks noGrp="1"/>
          </p:cNvSpPr>
          <p:nvPr>
            <p:ph type="sldNum" idx="12"/>
          </p:nvPr>
        </p:nvSpPr>
        <p:spPr>
          <a:xfrm>
            <a:off x="282290" y="4654044"/>
            <a:ext cx="48665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14"/>
          <p:cNvSpPr txBox="1">
            <a:spLocks noGrp="1"/>
          </p:cNvSpPr>
          <p:nvPr>
            <p:ph type="title"/>
          </p:nvPr>
        </p:nvSpPr>
        <p:spPr>
          <a:xfrm>
            <a:off x="282289" y="245650"/>
            <a:ext cx="8658712" cy="425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855"/>
              </a:buClr>
              <a:buSzPts val="2550"/>
              <a:buFont typeface="Calibri"/>
              <a:buNone/>
              <a:defRPr sz="2550" b="1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6" name="Google Shape;136;p14"/>
          <p:cNvSpPr txBox="1">
            <a:spLocks noGrp="1"/>
          </p:cNvSpPr>
          <p:nvPr>
            <p:ph type="body" idx="3"/>
          </p:nvPr>
        </p:nvSpPr>
        <p:spPr>
          <a:xfrm>
            <a:off x="282288" y="710787"/>
            <a:ext cx="8658713" cy="329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  <a:defRPr sz="1800" b="1" i="1">
                <a:solidFill>
                  <a:srgbClr val="7F7F7F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ntent">
  <p:cSld name="One Content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5"/>
          <p:cNvSpPr txBox="1">
            <a:spLocks noGrp="1"/>
          </p:cNvSpPr>
          <p:nvPr>
            <p:ph type="body" idx="1"/>
          </p:nvPr>
        </p:nvSpPr>
        <p:spPr>
          <a:xfrm>
            <a:off x="4690591" y="1245233"/>
            <a:ext cx="4250410" cy="3094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900"/>
              <a:buNone/>
              <a:defRPr sz="900" i="1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9" name="Google Shape;139;p15"/>
          <p:cNvSpPr txBox="1">
            <a:spLocks noGrp="1"/>
          </p:cNvSpPr>
          <p:nvPr>
            <p:ph type="body" idx="2"/>
          </p:nvPr>
        </p:nvSpPr>
        <p:spPr>
          <a:xfrm>
            <a:off x="282289" y="1245232"/>
            <a:ext cx="4227717" cy="309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3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2855"/>
              </a:buClr>
              <a:buSzPts val="1650"/>
              <a:buChar char="▸"/>
              <a:defRPr/>
            </a:lvl1pPr>
            <a:lvl2pPr marL="914400" lvl="1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-"/>
              <a:defRPr/>
            </a:lvl2pPr>
            <a:lvl3pPr marL="1371600" lvl="2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•"/>
              <a:defRPr/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▪"/>
              <a:defRPr/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0" name="Google Shape;140;p15"/>
          <p:cNvSpPr txBox="1">
            <a:spLocks noGrp="1"/>
          </p:cNvSpPr>
          <p:nvPr>
            <p:ph type="sldNum" idx="12"/>
          </p:nvPr>
        </p:nvSpPr>
        <p:spPr>
          <a:xfrm>
            <a:off x="282290" y="4654044"/>
            <a:ext cx="48665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1" name="Google Shape;141;p15"/>
          <p:cNvSpPr txBox="1">
            <a:spLocks noGrp="1"/>
          </p:cNvSpPr>
          <p:nvPr>
            <p:ph type="title"/>
          </p:nvPr>
        </p:nvSpPr>
        <p:spPr>
          <a:xfrm>
            <a:off x="282289" y="245650"/>
            <a:ext cx="8658712" cy="425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855"/>
              </a:buClr>
              <a:buSzPts val="2550"/>
              <a:buFont typeface="Calibri"/>
              <a:buNone/>
              <a:defRPr sz="2550" b="1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2" name="Google Shape;142;p15"/>
          <p:cNvSpPr txBox="1">
            <a:spLocks noGrp="1"/>
          </p:cNvSpPr>
          <p:nvPr>
            <p:ph type="body" idx="3"/>
          </p:nvPr>
        </p:nvSpPr>
        <p:spPr>
          <a:xfrm>
            <a:off x="282288" y="710787"/>
            <a:ext cx="8658713" cy="329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  <a:defRPr sz="1800" b="1" i="1">
                <a:solidFill>
                  <a:srgbClr val="7F7F7F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6"/>
          <p:cNvSpPr txBox="1">
            <a:spLocks noGrp="1"/>
          </p:cNvSpPr>
          <p:nvPr>
            <p:ph type="body" idx="1"/>
          </p:nvPr>
        </p:nvSpPr>
        <p:spPr>
          <a:xfrm>
            <a:off x="4688237" y="2875597"/>
            <a:ext cx="4252764" cy="14794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900"/>
              <a:buNone/>
              <a:defRPr sz="900" i="1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5" name="Google Shape;145;p16"/>
          <p:cNvSpPr txBox="1">
            <a:spLocks noGrp="1"/>
          </p:cNvSpPr>
          <p:nvPr>
            <p:ph type="body" idx="2"/>
          </p:nvPr>
        </p:nvSpPr>
        <p:spPr>
          <a:xfrm>
            <a:off x="282290" y="1245232"/>
            <a:ext cx="4252764" cy="3109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3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2855"/>
              </a:buClr>
              <a:buSzPts val="1650"/>
              <a:buChar char="▸"/>
              <a:defRPr/>
            </a:lvl1pPr>
            <a:lvl2pPr marL="914400" lvl="1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-"/>
              <a:defRPr/>
            </a:lvl2pPr>
            <a:lvl3pPr marL="1371600" lvl="2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•"/>
              <a:defRPr/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▪"/>
              <a:defRPr/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6" name="Google Shape;146;p16"/>
          <p:cNvSpPr txBox="1">
            <a:spLocks noGrp="1"/>
          </p:cNvSpPr>
          <p:nvPr>
            <p:ph type="body" idx="3"/>
          </p:nvPr>
        </p:nvSpPr>
        <p:spPr>
          <a:xfrm>
            <a:off x="4688237" y="1245231"/>
            <a:ext cx="4252764" cy="14794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900"/>
              <a:buNone/>
              <a:defRPr sz="900" i="1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7" name="Google Shape;147;p16"/>
          <p:cNvSpPr txBox="1">
            <a:spLocks noGrp="1"/>
          </p:cNvSpPr>
          <p:nvPr>
            <p:ph type="sldNum" idx="12"/>
          </p:nvPr>
        </p:nvSpPr>
        <p:spPr>
          <a:xfrm>
            <a:off x="282290" y="4654044"/>
            <a:ext cx="48665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8" name="Google Shape;148;p16"/>
          <p:cNvSpPr txBox="1">
            <a:spLocks noGrp="1"/>
          </p:cNvSpPr>
          <p:nvPr>
            <p:ph type="title"/>
          </p:nvPr>
        </p:nvSpPr>
        <p:spPr>
          <a:xfrm>
            <a:off x="282289" y="245650"/>
            <a:ext cx="8658712" cy="425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855"/>
              </a:buClr>
              <a:buSzPts val="2550"/>
              <a:buFont typeface="Calibri"/>
              <a:buNone/>
              <a:defRPr sz="2550" b="1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9" name="Google Shape;149;p16"/>
          <p:cNvSpPr txBox="1">
            <a:spLocks noGrp="1"/>
          </p:cNvSpPr>
          <p:nvPr>
            <p:ph type="body" idx="4"/>
          </p:nvPr>
        </p:nvSpPr>
        <p:spPr>
          <a:xfrm>
            <a:off x="282288" y="710787"/>
            <a:ext cx="8658713" cy="329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  <a:defRPr sz="1800" b="1" i="1">
                <a:solidFill>
                  <a:srgbClr val="7F7F7F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7"/>
          <p:cNvSpPr txBox="1">
            <a:spLocks noGrp="1"/>
          </p:cNvSpPr>
          <p:nvPr>
            <p:ph type="body" idx="1"/>
          </p:nvPr>
        </p:nvSpPr>
        <p:spPr>
          <a:xfrm>
            <a:off x="4685745" y="2269344"/>
            <a:ext cx="4255255" cy="2085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900"/>
              <a:buNone/>
              <a:defRPr sz="900" i="1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2" name="Google Shape;152;p17"/>
          <p:cNvSpPr txBox="1">
            <a:spLocks noGrp="1"/>
          </p:cNvSpPr>
          <p:nvPr>
            <p:ph type="body" idx="2"/>
          </p:nvPr>
        </p:nvSpPr>
        <p:spPr>
          <a:xfrm>
            <a:off x="282290" y="1245232"/>
            <a:ext cx="4235466" cy="3109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3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2855"/>
              </a:buClr>
              <a:buSzPts val="1650"/>
              <a:buChar char="▸"/>
              <a:defRPr/>
            </a:lvl1pPr>
            <a:lvl2pPr marL="914400" lvl="1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-"/>
              <a:defRPr/>
            </a:lvl2pPr>
            <a:lvl3pPr marL="1371600" lvl="2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•"/>
              <a:defRPr/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▪"/>
              <a:defRPr/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3" name="Google Shape;153;p17"/>
          <p:cNvSpPr txBox="1">
            <a:spLocks noGrp="1"/>
          </p:cNvSpPr>
          <p:nvPr>
            <p:ph type="body" idx="3"/>
          </p:nvPr>
        </p:nvSpPr>
        <p:spPr>
          <a:xfrm>
            <a:off x="4685745" y="1245232"/>
            <a:ext cx="4255255" cy="901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500"/>
              <a:buNone/>
              <a:defRPr sz="1500"/>
            </a:lvl1pPr>
            <a:lvl2pPr marL="914400" lvl="1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-"/>
              <a:defRPr sz="1350"/>
            </a:lvl2pPr>
            <a:lvl3pPr marL="1371600" lvl="2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350"/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▪"/>
              <a:defRPr sz="1350"/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o"/>
              <a:defRPr sz="1350"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4" name="Google Shape;154;p17"/>
          <p:cNvSpPr txBox="1">
            <a:spLocks noGrp="1"/>
          </p:cNvSpPr>
          <p:nvPr>
            <p:ph type="sldNum" idx="12"/>
          </p:nvPr>
        </p:nvSpPr>
        <p:spPr>
          <a:xfrm>
            <a:off x="282290" y="4654044"/>
            <a:ext cx="48665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5" name="Google Shape;155;p17"/>
          <p:cNvSpPr txBox="1">
            <a:spLocks noGrp="1"/>
          </p:cNvSpPr>
          <p:nvPr>
            <p:ph type="title"/>
          </p:nvPr>
        </p:nvSpPr>
        <p:spPr>
          <a:xfrm>
            <a:off x="282289" y="245650"/>
            <a:ext cx="8658712" cy="425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855"/>
              </a:buClr>
              <a:buSzPts val="2550"/>
              <a:buFont typeface="Calibri"/>
              <a:buNone/>
              <a:defRPr sz="2550" b="1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56" name="Google Shape;156;p17"/>
          <p:cNvSpPr txBox="1">
            <a:spLocks noGrp="1"/>
          </p:cNvSpPr>
          <p:nvPr>
            <p:ph type="body" idx="4"/>
          </p:nvPr>
        </p:nvSpPr>
        <p:spPr>
          <a:xfrm>
            <a:off x="282288" y="710787"/>
            <a:ext cx="8658713" cy="329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  <a:defRPr sz="1800" b="1" i="1">
                <a:solidFill>
                  <a:srgbClr val="7F7F7F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, Text, Bullets">
  <p:cSld name="Content, Text, Bullets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8"/>
          <p:cNvSpPr txBox="1">
            <a:spLocks noGrp="1"/>
          </p:cNvSpPr>
          <p:nvPr>
            <p:ph type="body" idx="1"/>
          </p:nvPr>
        </p:nvSpPr>
        <p:spPr>
          <a:xfrm>
            <a:off x="285920" y="1245687"/>
            <a:ext cx="4231835" cy="3109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900"/>
              <a:buNone/>
              <a:defRPr sz="900" i="1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9" name="Google Shape;159;p18"/>
          <p:cNvSpPr txBox="1">
            <a:spLocks noGrp="1"/>
          </p:cNvSpPr>
          <p:nvPr>
            <p:ph type="body" idx="2"/>
          </p:nvPr>
        </p:nvSpPr>
        <p:spPr>
          <a:xfrm>
            <a:off x="4687855" y="2269504"/>
            <a:ext cx="4253146" cy="2085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3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2855"/>
              </a:buClr>
              <a:buSzPts val="1650"/>
              <a:buChar char="▸"/>
              <a:defRPr/>
            </a:lvl1pPr>
            <a:lvl2pPr marL="914400" lvl="1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-"/>
              <a:defRPr/>
            </a:lvl2pPr>
            <a:lvl3pPr marL="1371600" lvl="2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•"/>
              <a:defRPr/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▪"/>
              <a:defRPr/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0" name="Google Shape;160;p18"/>
          <p:cNvSpPr txBox="1">
            <a:spLocks noGrp="1"/>
          </p:cNvSpPr>
          <p:nvPr>
            <p:ph type="body" idx="3"/>
          </p:nvPr>
        </p:nvSpPr>
        <p:spPr>
          <a:xfrm>
            <a:off x="4687855" y="1252982"/>
            <a:ext cx="4253146" cy="885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500"/>
              <a:buNone/>
              <a:defRPr sz="1500"/>
            </a:lvl1pPr>
            <a:lvl2pPr marL="914400" lvl="1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-"/>
              <a:defRPr sz="1350"/>
            </a:lvl2pPr>
            <a:lvl3pPr marL="1371600" lvl="2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350"/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▪"/>
              <a:defRPr sz="1350"/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o"/>
              <a:defRPr sz="1350"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1" name="Google Shape;161;p18"/>
          <p:cNvSpPr txBox="1">
            <a:spLocks noGrp="1"/>
          </p:cNvSpPr>
          <p:nvPr>
            <p:ph type="sldNum" idx="12"/>
          </p:nvPr>
        </p:nvSpPr>
        <p:spPr>
          <a:xfrm>
            <a:off x="282290" y="4654044"/>
            <a:ext cx="48665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2" name="Google Shape;162;p18"/>
          <p:cNvSpPr txBox="1">
            <a:spLocks noGrp="1"/>
          </p:cNvSpPr>
          <p:nvPr>
            <p:ph type="title"/>
          </p:nvPr>
        </p:nvSpPr>
        <p:spPr>
          <a:xfrm>
            <a:off x="282289" y="245650"/>
            <a:ext cx="8658712" cy="425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855"/>
              </a:buClr>
              <a:buSzPts val="2550"/>
              <a:buFont typeface="Calibri"/>
              <a:buNone/>
              <a:defRPr sz="2550" b="1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63" name="Google Shape;163;p18"/>
          <p:cNvSpPr txBox="1">
            <a:spLocks noGrp="1"/>
          </p:cNvSpPr>
          <p:nvPr>
            <p:ph type="body" idx="4"/>
          </p:nvPr>
        </p:nvSpPr>
        <p:spPr>
          <a:xfrm>
            <a:off x="282288" y="710787"/>
            <a:ext cx="8658713" cy="329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  <a:defRPr sz="1800" b="1" i="1">
                <a:solidFill>
                  <a:srgbClr val="7F7F7F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4" name="Google Shape;164;p18"/>
          <p:cNvSpPr txBox="1"/>
          <p:nvPr/>
        </p:nvSpPr>
        <p:spPr>
          <a:xfrm>
            <a:off x="7361695" y="1782305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ntent">
  <p:cSld name="Three Content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9"/>
          <p:cNvSpPr txBox="1">
            <a:spLocks noGrp="1"/>
          </p:cNvSpPr>
          <p:nvPr>
            <p:ph type="body" idx="1"/>
          </p:nvPr>
        </p:nvSpPr>
        <p:spPr>
          <a:xfrm>
            <a:off x="4707473" y="2921431"/>
            <a:ext cx="4210281" cy="1422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900"/>
              <a:buNone/>
              <a:defRPr sz="900" i="1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7" name="Google Shape;167;p19"/>
          <p:cNvSpPr txBox="1">
            <a:spLocks noGrp="1"/>
          </p:cNvSpPr>
          <p:nvPr>
            <p:ph type="body" idx="2"/>
          </p:nvPr>
        </p:nvSpPr>
        <p:spPr>
          <a:xfrm>
            <a:off x="282290" y="1252981"/>
            <a:ext cx="4210280" cy="1439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3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2855"/>
              </a:buClr>
              <a:buSzPts val="1650"/>
              <a:buChar char="▸"/>
              <a:defRPr/>
            </a:lvl1pPr>
            <a:lvl2pPr marL="914400" lvl="1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-"/>
              <a:defRPr/>
            </a:lvl2pPr>
            <a:lvl3pPr marL="1371600" lvl="2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•"/>
              <a:defRPr/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▪"/>
              <a:defRPr/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8" name="Google Shape;168;p19"/>
          <p:cNvSpPr txBox="1">
            <a:spLocks noGrp="1"/>
          </p:cNvSpPr>
          <p:nvPr>
            <p:ph type="body" idx="3"/>
          </p:nvPr>
        </p:nvSpPr>
        <p:spPr>
          <a:xfrm>
            <a:off x="4707473" y="1269541"/>
            <a:ext cx="4210281" cy="1422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900"/>
              <a:buNone/>
              <a:defRPr sz="900" i="1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9" name="Google Shape;169;p19"/>
          <p:cNvSpPr txBox="1">
            <a:spLocks noGrp="1"/>
          </p:cNvSpPr>
          <p:nvPr>
            <p:ph type="body" idx="4"/>
          </p:nvPr>
        </p:nvSpPr>
        <p:spPr>
          <a:xfrm>
            <a:off x="282290" y="2921431"/>
            <a:ext cx="4210280" cy="1422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900"/>
              <a:buNone/>
              <a:defRPr sz="900" i="1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0" name="Google Shape;170;p19"/>
          <p:cNvSpPr txBox="1">
            <a:spLocks noGrp="1"/>
          </p:cNvSpPr>
          <p:nvPr>
            <p:ph type="sldNum" idx="12"/>
          </p:nvPr>
        </p:nvSpPr>
        <p:spPr>
          <a:xfrm>
            <a:off x="282290" y="4654044"/>
            <a:ext cx="48665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1" name="Google Shape;171;p19"/>
          <p:cNvSpPr txBox="1">
            <a:spLocks noGrp="1"/>
          </p:cNvSpPr>
          <p:nvPr>
            <p:ph type="title"/>
          </p:nvPr>
        </p:nvSpPr>
        <p:spPr>
          <a:xfrm>
            <a:off x="282289" y="245650"/>
            <a:ext cx="8658712" cy="425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855"/>
              </a:buClr>
              <a:buSzPts val="2550"/>
              <a:buFont typeface="Calibri"/>
              <a:buNone/>
              <a:defRPr sz="2550" b="1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2" name="Google Shape;172;p19"/>
          <p:cNvSpPr txBox="1">
            <a:spLocks noGrp="1"/>
          </p:cNvSpPr>
          <p:nvPr>
            <p:ph type="body" idx="5"/>
          </p:nvPr>
        </p:nvSpPr>
        <p:spPr>
          <a:xfrm>
            <a:off x="282288" y="710787"/>
            <a:ext cx="8658713" cy="329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  <a:defRPr sz="1800" b="1" i="1">
                <a:solidFill>
                  <a:srgbClr val="7F7F7F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0"/>
          <p:cNvSpPr txBox="1">
            <a:spLocks noGrp="1"/>
          </p:cNvSpPr>
          <p:nvPr>
            <p:ph type="body" idx="1"/>
          </p:nvPr>
        </p:nvSpPr>
        <p:spPr>
          <a:xfrm>
            <a:off x="282291" y="1252981"/>
            <a:ext cx="3019523" cy="3102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3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2855"/>
              </a:buClr>
              <a:buSzPts val="1650"/>
              <a:buChar char="▸"/>
              <a:defRPr/>
            </a:lvl1pPr>
            <a:lvl2pPr marL="914400" lvl="1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-"/>
              <a:defRPr/>
            </a:lvl2pPr>
            <a:lvl3pPr marL="1371600" lvl="2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•"/>
              <a:defRPr/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▪"/>
              <a:defRPr/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5" name="Google Shape;175;p20"/>
          <p:cNvSpPr txBox="1">
            <a:spLocks noGrp="1"/>
          </p:cNvSpPr>
          <p:nvPr>
            <p:ph type="sldNum" idx="12"/>
          </p:nvPr>
        </p:nvSpPr>
        <p:spPr>
          <a:xfrm>
            <a:off x="282290" y="4654044"/>
            <a:ext cx="48665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6" name="Google Shape;176;p20"/>
          <p:cNvSpPr txBox="1">
            <a:spLocks noGrp="1"/>
          </p:cNvSpPr>
          <p:nvPr>
            <p:ph type="title"/>
          </p:nvPr>
        </p:nvSpPr>
        <p:spPr>
          <a:xfrm>
            <a:off x="282289" y="245650"/>
            <a:ext cx="8658712" cy="425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855"/>
              </a:buClr>
              <a:buSzPts val="2550"/>
              <a:buFont typeface="Calibri"/>
              <a:buNone/>
              <a:defRPr sz="2550" b="1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7" name="Google Shape;177;p20"/>
          <p:cNvSpPr txBox="1">
            <a:spLocks noGrp="1"/>
          </p:cNvSpPr>
          <p:nvPr>
            <p:ph type="body" idx="2"/>
          </p:nvPr>
        </p:nvSpPr>
        <p:spPr>
          <a:xfrm>
            <a:off x="282288" y="710787"/>
            <a:ext cx="8658713" cy="329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  <a:defRPr sz="1800" b="1" i="1">
                <a:solidFill>
                  <a:srgbClr val="7F7F7F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 with Caption">
  <p:cSld name="Photo with Caption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1"/>
          <p:cNvSpPr txBox="1">
            <a:spLocks noGrp="1"/>
          </p:cNvSpPr>
          <p:nvPr>
            <p:ph type="body" idx="1"/>
          </p:nvPr>
        </p:nvSpPr>
        <p:spPr>
          <a:xfrm>
            <a:off x="4705535" y="1245231"/>
            <a:ext cx="4235466" cy="3109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3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2855"/>
              </a:buClr>
              <a:buSzPts val="1650"/>
              <a:buChar char="▸"/>
              <a:defRPr/>
            </a:lvl1pPr>
            <a:lvl2pPr marL="914400" lvl="1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-"/>
              <a:defRPr/>
            </a:lvl2pPr>
            <a:lvl3pPr marL="1371600" lvl="2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•"/>
              <a:defRPr/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▪"/>
              <a:defRPr/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0" name="Google Shape;180;p21"/>
          <p:cNvSpPr txBox="1">
            <a:spLocks noGrp="1"/>
          </p:cNvSpPr>
          <p:nvPr>
            <p:ph type="body" idx="2"/>
          </p:nvPr>
        </p:nvSpPr>
        <p:spPr>
          <a:xfrm>
            <a:off x="282290" y="3591612"/>
            <a:ext cx="4235466" cy="763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500"/>
              <a:buNone/>
              <a:defRPr sz="1500"/>
            </a:lvl1pPr>
            <a:lvl2pPr marL="914400" lvl="1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-"/>
              <a:defRPr sz="1350"/>
            </a:lvl2pPr>
            <a:lvl3pPr marL="1371600" lvl="2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350"/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▪"/>
              <a:defRPr sz="1350"/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o"/>
              <a:defRPr sz="1350"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1" name="Google Shape;181;p21"/>
          <p:cNvSpPr>
            <a:spLocks noGrp="1"/>
          </p:cNvSpPr>
          <p:nvPr>
            <p:ph type="pic" idx="3"/>
          </p:nvPr>
        </p:nvSpPr>
        <p:spPr>
          <a:xfrm>
            <a:off x="282290" y="1245232"/>
            <a:ext cx="4235466" cy="2222393"/>
          </a:xfrm>
          <a:prstGeom prst="rect">
            <a:avLst/>
          </a:prstGeom>
          <a:noFill/>
          <a:ln>
            <a:noFill/>
          </a:ln>
        </p:spPr>
      </p:sp>
      <p:sp>
        <p:nvSpPr>
          <p:cNvPr id="182" name="Google Shape;182;p21"/>
          <p:cNvSpPr txBox="1">
            <a:spLocks noGrp="1"/>
          </p:cNvSpPr>
          <p:nvPr>
            <p:ph type="sldNum" idx="12"/>
          </p:nvPr>
        </p:nvSpPr>
        <p:spPr>
          <a:xfrm>
            <a:off x="282290" y="4654044"/>
            <a:ext cx="48665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3" name="Google Shape;183;p21"/>
          <p:cNvSpPr txBox="1">
            <a:spLocks noGrp="1"/>
          </p:cNvSpPr>
          <p:nvPr>
            <p:ph type="title"/>
          </p:nvPr>
        </p:nvSpPr>
        <p:spPr>
          <a:xfrm>
            <a:off x="282289" y="245650"/>
            <a:ext cx="8658712" cy="425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855"/>
              </a:buClr>
              <a:buSzPts val="2550"/>
              <a:buFont typeface="Calibri"/>
              <a:buNone/>
              <a:defRPr sz="2550" b="1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84" name="Google Shape;184;p21"/>
          <p:cNvSpPr txBox="1">
            <a:spLocks noGrp="1"/>
          </p:cNvSpPr>
          <p:nvPr>
            <p:ph type="body" idx="4"/>
          </p:nvPr>
        </p:nvSpPr>
        <p:spPr>
          <a:xfrm>
            <a:off x="282288" y="710787"/>
            <a:ext cx="8658713" cy="329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  <a:defRPr sz="1800" b="1" i="1">
                <a:solidFill>
                  <a:srgbClr val="7F7F7F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2"/>
          <p:cNvSpPr txBox="1">
            <a:spLocks noGrp="1"/>
          </p:cNvSpPr>
          <p:nvPr>
            <p:ph type="sldNum" idx="12"/>
          </p:nvPr>
        </p:nvSpPr>
        <p:spPr>
          <a:xfrm>
            <a:off x="282290" y="4654044"/>
            <a:ext cx="48665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7" name="Google Shape;187;p22"/>
          <p:cNvSpPr txBox="1">
            <a:spLocks noGrp="1"/>
          </p:cNvSpPr>
          <p:nvPr>
            <p:ph type="title"/>
          </p:nvPr>
        </p:nvSpPr>
        <p:spPr>
          <a:xfrm>
            <a:off x="282289" y="245650"/>
            <a:ext cx="8658712" cy="425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855"/>
              </a:buClr>
              <a:buSzPts val="2550"/>
              <a:buFont typeface="Calibri"/>
              <a:buNone/>
              <a:defRPr sz="2550" b="1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88" name="Google Shape;188;p22"/>
          <p:cNvSpPr txBox="1">
            <a:spLocks noGrp="1"/>
          </p:cNvSpPr>
          <p:nvPr>
            <p:ph type="body" idx="1"/>
          </p:nvPr>
        </p:nvSpPr>
        <p:spPr>
          <a:xfrm>
            <a:off x="282288" y="710787"/>
            <a:ext cx="8658713" cy="329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  <a:defRPr sz="1800" b="1" i="1">
                <a:solidFill>
                  <a:srgbClr val="7F7F7F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9" name="Google Shape;189;p22"/>
          <p:cNvSpPr txBox="1"/>
          <p:nvPr/>
        </p:nvSpPr>
        <p:spPr>
          <a:xfrm>
            <a:off x="1066800" y="43180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Blank">
  <p:cSld name="Title Only Blank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282289" y="1247412"/>
            <a:ext cx="8658713" cy="3092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3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2855"/>
              </a:buClr>
              <a:buSzPts val="1650"/>
              <a:buChar char="▸"/>
              <a:defRPr/>
            </a:lvl1pPr>
            <a:lvl2pPr marL="914400" lvl="1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-"/>
              <a:defRPr/>
            </a:lvl2pPr>
            <a:lvl3pPr marL="1371600" lvl="2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•"/>
              <a:defRPr/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▪"/>
              <a:defRPr/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282290" y="4654044"/>
            <a:ext cx="48665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282289" y="245650"/>
            <a:ext cx="8658712" cy="425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855"/>
              </a:buClr>
              <a:buSzPts val="2550"/>
              <a:buFont typeface="Calibri"/>
              <a:buNone/>
              <a:defRPr sz="2550" b="1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2"/>
          </p:nvPr>
        </p:nvSpPr>
        <p:spPr>
          <a:xfrm>
            <a:off x="282288" y="710787"/>
            <a:ext cx="8658713" cy="329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  <a:defRPr sz="1800" b="1" i="1">
                <a:solidFill>
                  <a:srgbClr val="7F7F7F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, Bullets">
  <p:cSld name="Text, Bullets"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3"/>
          <p:cNvSpPr txBox="1">
            <a:spLocks noGrp="1"/>
          </p:cNvSpPr>
          <p:nvPr>
            <p:ph type="body" idx="1"/>
          </p:nvPr>
        </p:nvSpPr>
        <p:spPr>
          <a:xfrm>
            <a:off x="282289" y="2128100"/>
            <a:ext cx="8658711" cy="1604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3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2855"/>
              </a:buClr>
              <a:buSzPts val="1650"/>
              <a:buChar char="▸"/>
              <a:defRPr/>
            </a:lvl1pPr>
            <a:lvl2pPr marL="914400" lvl="1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-"/>
              <a:defRPr/>
            </a:lvl2pPr>
            <a:lvl3pPr marL="1371600" lvl="2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•"/>
              <a:defRPr/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▪"/>
              <a:defRPr/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2" name="Google Shape;192;p23"/>
          <p:cNvSpPr txBox="1">
            <a:spLocks noGrp="1"/>
          </p:cNvSpPr>
          <p:nvPr>
            <p:ph type="body" idx="2"/>
          </p:nvPr>
        </p:nvSpPr>
        <p:spPr>
          <a:xfrm>
            <a:off x="282289" y="1253847"/>
            <a:ext cx="8658711" cy="758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500"/>
              <a:buNone/>
              <a:defRPr sz="1500"/>
            </a:lvl1pPr>
            <a:lvl2pPr marL="914400" lvl="1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-"/>
              <a:defRPr sz="1350"/>
            </a:lvl2pPr>
            <a:lvl3pPr marL="1371600" lvl="2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350"/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▪"/>
              <a:defRPr sz="1350"/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o"/>
              <a:defRPr sz="1350"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3" name="Google Shape;193;p23"/>
          <p:cNvSpPr txBox="1">
            <a:spLocks noGrp="1"/>
          </p:cNvSpPr>
          <p:nvPr>
            <p:ph type="body" idx="3"/>
          </p:nvPr>
        </p:nvSpPr>
        <p:spPr>
          <a:xfrm>
            <a:off x="282289" y="3810504"/>
            <a:ext cx="8658711" cy="544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500"/>
              <a:buNone/>
              <a:defRPr sz="1500" b="1" i="1">
                <a:solidFill>
                  <a:srgbClr val="002855"/>
                </a:solidFill>
              </a:defRPr>
            </a:lvl1pPr>
            <a:lvl2pPr marL="914400" lvl="1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-"/>
              <a:defRPr sz="1350"/>
            </a:lvl2pPr>
            <a:lvl3pPr marL="1371600" lvl="2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350"/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▪"/>
              <a:defRPr sz="1350"/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o"/>
              <a:defRPr sz="1350"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4" name="Google Shape;194;p23"/>
          <p:cNvSpPr txBox="1">
            <a:spLocks noGrp="1"/>
          </p:cNvSpPr>
          <p:nvPr>
            <p:ph type="sldNum" idx="12"/>
          </p:nvPr>
        </p:nvSpPr>
        <p:spPr>
          <a:xfrm>
            <a:off x="282290" y="4654044"/>
            <a:ext cx="48665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95" name="Google Shape;195;p23"/>
          <p:cNvSpPr txBox="1">
            <a:spLocks noGrp="1"/>
          </p:cNvSpPr>
          <p:nvPr>
            <p:ph type="title"/>
          </p:nvPr>
        </p:nvSpPr>
        <p:spPr>
          <a:xfrm>
            <a:off x="282289" y="245650"/>
            <a:ext cx="8658712" cy="425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855"/>
              </a:buClr>
              <a:buSzPts val="2550"/>
              <a:buFont typeface="Calibri"/>
              <a:buNone/>
              <a:defRPr sz="2550" b="1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6" name="Google Shape;196;p23"/>
          <p:cNvSpPr txBox="1">
            <a:spLocks noGrp="1"/>
          </p:cNvSpPr>
          <p:nvPr>
            <p:ph type="body" idx="4"/>
          </p:nvPr>
        </p:nvSpPr>
        <p:spPr>
          <a:xfrm>
            <a:off x="282288" y="710787"/>
            <a:ext cx="8658713" cy="329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  <a:defRPr sz="1800" b="1" i="1">
                <a:solidFill>
                  <a:srgbClr val="7F7F7F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, Bullets, Content">
  <p:cSld name="Text, Bullets, Content"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4"/>
          <p:cNvSpPr txBox="1">
            <a:spLocks noGrp="1"/>
          </p:cNvSpPr>
          <p:nvPr>
            <p:ph type="body" idx="1"/>
          </p:nvPr>
        </p:nvSpPr>
        <p:spPr>
          <a:xfrm>
            <a:off x="282290" y="3138935"/>
            <a:ext cx="4289710" cy="1208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3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2855"/>
              </a:buClr>
              <a:buSzPts val="1650"/>
              <a:buChar char="▸"/>
              <a:defRPr/>
            </a:lvl1pPr>
            <a:lvl2pPr marL="914400" lvl="1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-"/>
              <a:defRPr/>
            </a:lvl2pPr>
            <a:lvl3pPr marL="1371600" lvl="2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•"/>
              <a:defRPr/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▪"/>
              <a:defRPr/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9" name="Google Shape;199;p24"/>
          <p:cNvSpPr txBox="1">
            <a:spLocks noGrp="1"/>
          </p:cNvSpPr>
          <p:nvPr>
            <p:ph type="body" idx="2"/>
          </p:nvPr>
        </p:nvSpPr>
        <p:spPr>
          <a:xfrm>
            <a:off x="282289" y="1245232"/>
            <a:ext cx="8658711" cy="145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500"/>
              <a:buNone/>
              <a:defRPr sz="1500"/>
            </a:lvl1pPr>
            <a:lvl2pPr marL="914400" lvl="1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-"/>
              <a:defRPr sz="1350"/>
            </a:lvl2pPr>
            <a:lvl3pPr marL="1371600" lvl="2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350"/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▪"/>
              <a:defRPr sz="1350"/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o"/>
              <a:defRPr sz="1350"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0" name="Google Shape;200;p24"/>
          <p:cNvSpPr>
            <a:spLocks noGrp="1"/>
          </p:cNvSpPr>
          <p:nvPr>
            <p:ph type="pic" idx="3"/>
          </p:nvPr>
        </p:nvSpPr>
        <p:spPr>
          <a:xfrm>
            <a:off x="4722970" y="3138934"/>
            <a:ext cx="4218030" cy="1208829"/>
          </a:xfrm>
          <a:prstGeom prst="rect">
            <a:avLst/>
          </a:prstGeom>
          <a:noFill/>
          <a:ln>
            <a:noFill/>
          </a:ln>
        </p:spPr>
      </p:sp>
      <p:sp>
        <p:nvSpPr>
          <p:cNvPr id="201" name="Google Shape;201;p24"/>
          <p:cNvSpPr txBox="1">
            <a:spLocks noGrp="1"/>
          </p:cNvSpPr>
          <p:nvPr>
            <p:ph type="sldNum" idx="12"/>
          </p:nvPr>
        </p:nvSpPr>
        <p:spPr>
          <a:xfrm>
            <a:off x="282290" y="4654044"/>
            <a:ext cx="48665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02" name="Google Shape;202;p24"/>
          <p:cNvSpPr txBox="1">
            <a:spLocks noGrp="1"/>
          </p:cNvSpPr>
          <p:nvPr>
            <p:ph type="title"/>
          </p:nvPr>
        </p:nvSpPr>
        <p:spPr>
          <a:xfrm>
            <a:off x="282289" y="245650"/>
            <a:ext cx="8658712" cy="425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855"/>
              </a:buClr>
              <a:buSzPts val="2550"/>
              <a:buFont typeface="Calibri"/>
              <a:buNone/>
              <a:defRPr sz="2550" b="1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03" name="Google Shape;203;p24"/>
          <p:cNvSpPr txBox="1">
            <a:spLocks noGrp="1"/>
          </p:cNvSpPr>
          <p:nvPr>
            <p:ph type="body" idx="4"/>
          </p:nvPr>
        </p:nvSpPr>
        <p:spPr>
          <a:xfrm>
            <a:off x="282288" y="710787"/>
            <a:ext cx="8658713" cy="329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  <a:defRPr sz="1800" b="1" i="1">
                <a:solidFill>
                  <a:srgbClr val="7F7F7F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ullets and Image">
  <p:cSld name="Bullets and Image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5"/>
          <p:cNvSpPr txBox="1">
            <a:spLocks noGrp="1"/>
          </p:cNvSpPr>
          <p:nvPr>
            <p:ph type="body" idx="1"/>
          </p:nvPr>
        </p:nvSpPr>
        <p:spPr>
          <a:xfrm>
            <a:off x="282290" y="1252981"/>
            <a:ext cx="4970872" cy="2165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3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2855"/>
              </a:buClr>
              <a:buSzPts val="1650"/>
              <a:buChar char="▸"/>
              <a:defRPr/>
            </a:lvl1pPr>
            <a:lvl2pPr marL="914400" lvl="1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-"/>
              <a:defRPr/>
            </a:lvl2pPr>
            <a:lvl3pPr marL="1371600" lvl="2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•"/>
              <a:defRPr/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▪"/>
              <a:defRPr/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6" name="Google Shape;206;p25"/>
          <p:cNvSpPr txBox="1">
            <a:spLocks noGrp="1"/>
          </p:cNvSpPr>
          <p:nvPr>
            <p:ph type="body" idx="2"/>
          </p:nvPr>
        </p:nvSpPr>
        <p:spPr>
          <a:xfrm>
            <a:off x="282290" y="3535051"/>
            <a:ext cx="4970872" cy="819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500"/>
              <a:buNone/>
              <a:defRPr sz="1500" b="1">
                <a:solidFill>
                  <a:srgbClr val="002855"/>
                </a:solidFill>
              </a:defRPr>
            </a:lvl1pPr>
            <a:lvl2pPr marL="914400" lvl="1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-"/>
              <a:defRPr sz="1350"/>
            </a:lvl2pPr>
            <a:lvl3pPr marL="1371600" lvl="2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350"/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▪"/>
              <a:defRPr sz="1350"/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o"/>
              <a:defRPr sz="1350"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7" name="Google Shape;207;p25"/>
          <p:cNvSpPr>
            <a:spLocks noGrp="1"/>
          </p:cNvSpPr>
          <p:nvPr>
            <p:ph type="pic" idx="3"/>
          </p:nvPr>
        </p:nvSpPr>
        <p:spPr>
          <a:xfrm>
            <a:off x="5366283" y="1252982"/>
            <a:ext cx="3574718" cy="3102042"/>
          </a:xfrm>
          <a:prstGeom prst="rect">
            <a:avLst/>
          </a:prstGeom>
          <a:noFill/>
          <a:ln>
            <a:noFill/>
          </a:ln>
        </p:spPr>
      </p:sp>
      <p:sp>
        <p:nvSpPr>
          <p:cNvPr id="208" name="Google Shape;208;p25"/>
          <p:cNvSpPr txBox="1">
            <a:spLocks noGrp="1"/>
          </p:cNvSpPr>
          <p:nvPr>
            <p:ph type="sldNum" idx="12"/>
          </p:nvPr>
        </p:nvSpPr>
        <p:spPr>
          <a:xfrm>
            <a:off x="282290" y="4654044"/>
            <a:ext cx="48665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09" name="Google Shape;209;p25"/>
          <p:cNvSpPr txBox="1">
            <a:spLocks noGrp="1"/>
          </p:cNvSpPr>
          <p:nvPr>
            <p:ph type="title"/>
          </p:nvPr>
        </p:nvSpPr>
        <p:spPr>
          <a:xfrm>
            <a:off x="282289" y="245650"/>
            <a:ext cx="8658712" cy="425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855"/>
              </a:buClr>
              <a:buSzPts val="2550"/>
              <a:buFont typeface="Calibri"/>
              <a:buNone/>
              <a:defRPr sz="2550" b="1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10" name="Google Shape;210;p25"/>
          <p:cNvSpPr txBox="1">
            <a:spLocks noGrp="1"/>
          </p:cNvSpPr>
          <p:nvPr>
            <p:ph type="body" idx="4"/>
          </p:nvPr>
        </p:nvSpPr>
        <p:spPr>
          <a:xfrm>
            <a:off x="282288" y="710787"/>
            <a:ext cx="8658713" cy="329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  <a:defRPr sz="1800" b="1" i="1">
                <a:solidFill>
                  <a:srgbClr val="7F7F7F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A-Photos Locked">
  <p:cSld name="Title Slide 1A-Photos Locked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oogle Shape;37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-8147"/>
            <a:ext cx="9143998" cy="5143498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Google Shape;38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4627165"/>
            <a:ext cx="9144000" cy="532631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Google Shape;39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13960" y="4131398"/>
            <a:ext cx="1221339" cy="681678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Google Shape;40;p6"/>
          <p:cNvSpPr txBox="1">
            <a:spLocks noGrp="1"/>
          </p:cNvSpPr>
          <p:nvPr>
            <p:ph type="ctrTitle"/>
          </p:nvPr>
        </p:nvSpPr>
        <p:spPr>
          <a:xfrm>
            <a:off x="282289" y="2581643"/>
            <a:ext cx="8553009" cy="940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855"/>
              </a:buClr>
              <a:buSzPts val="3300"/>
              <a:buFont typeface="Calibri"/>
              <a:buNone/>
              <a:defRPr sz="3300" b="1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ubTitle" idx="1"/>
          </p:nvPr>
        </p:nvSpPr>
        <p:spPr>
          <a:xfrm>
            <a:off x="282290" y="3557482"/>
            <a:ext cx="7022970" cy="874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21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sldNum" idx="12"/>
          </p:nvPr>
        </p:nvSpPr>
        <p:spPr>
          <a:xfrm>
            <a:off x="282290" y="4654044"/>
            <a:ext cx="48665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3" name="Google Shape;43;p6"/>
          <p:cNvSpPr txBox="1"/>
          <p:nvPr/>
        </p:nvSpPr>
        <p:spPr>
          <a:xfrm>
            <a:off x="814401" y="4654044"/>
            <a:ext cx="832865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rPr>
              <a:t>ieee.org</a:t>
            </a:r>
            <a:endParaRPr sz="1100" b="1">
              <a:solidFill>
                <a:srgbClr val="00285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4" name="Google Shape;44;p6" descr="A picture containing art, majorelle blue&#10;&#10;Description automatically generated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8020" y="374444"/>
            <a:ext cx="9162288" cy="2164536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6"/>
          <p:cNvSpPr txBox="1"/>
          <p:nvPr/>
        </p:nvSpPr>
        <p:spPr>
          <a:xfrm>
            <a:off x="0" y="4961588"/>
            <a:ext cx="91440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7EAFB"/>
              </a:buClr>
              <a:buSzPts val="800"/>
              <a:buFont typeface="Calibri"/>
              <a:buNone/>
            </a:pPr>
            <a:r>
              <a:rPr lang="en-US" sz="800" b="0" i="0" u="none" strike="noStrike" cap="none">
                <a:solidFill>
                  <a:srgbClr val="C7EAFB"/>
                </a:solidFill>
                <a:latin typeface="Calibri"/>
                <a:ea typeface="Calibri"/>
                <a:cs typeface="Calibri"/>
                <a:sym typeface="Calibri"/>
              </a:rPr>
              <a:t>The professional home for the engineering and technology community worldwide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B-Photos Locked">
  <p:cSld name="Title Slide 1B-Photos Locked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-8147"/>
            <a:ext cx="9143998" cy="5143498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48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4627165"/>
            <a:ext cx="9144000" cy="532631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Google Shape;49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13960" y="4131398"/>
            <a:ext cx="1221339" cy="681678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7"/>
          <p:cNvSpPr txBox="1">
            <a:spLocks noGrp="1"/>
          </p:cNvSpPr>
          <p:nvPr>
            <p:ph type="ctrTitle"/>
          </p:nvPr>
        </p:nvSpPr>
        <p:spPr>
          <a:xfrm>
            <a:off x="282289" y="2581643"/>
            <a:ext cx="8553009" cy="940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855"/>
              </a:buClr>
              <a:buSzPts val="3300"/>
              <a:buFont typeface="Calibri"/>
              <a:buNone/>
              <a:defRPr sz="3300" b="1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subTitle" idx="1"/>
          </p:nvPr>
        </p:nvSpPr>
        <p:spPr>
          <a:xfrm>
            <a:off x="282290" y="3557482"/>
            <a:ext cx="7022970" cy="874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21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sldNum" idx="12"/>
          </p:nvPr>
        </p:nvSpPr>
        <p:spPr>
          <a:xfrm>
            <a:off x="282290" y="4654044"/>
            <a:ext cx="48665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814401" y="4654044"/>
            <a:ext cx="832865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rPr>
              <a:t>ieee.org</a:t>
            </a:r>
            <a:endParaRPr sz="1100" b="1">
              <a:solidFill>
                <a:srgbClr val="00285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/>
          <p:nvPr/>
        </p:nvSpPr>
        <p:spPr>
          <a:xfrm>
            <a:off x="0" y="4961588"/>
            <a:ext cx="91440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7EAFB"/>
              </a:buClr>
              <a:buSzPts val="800"/>
              <a:buFont typeface="Calibri"/>
              <a:buNone/>
            </a:pPr>
            <a:r>
              <a:rPr lang="en-US" sz="800" b="0" i="0" u="none" strike="noStrike" cap="none">
                <a:solidFill>
                  <a:srgbClr val="C7EAFB"/>
                </a:solidFill>
                <a:latin typeface="Calibri"/>
                <a:ea typeface="Calibri"/>
                <a:cs typeface="Calibri"/>
                <a:sym typeface="Calibri"/>
              </a:rPr>
              <a:t>The professional home for the engineering and technology community worldwide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5" name="Google Shape;55;p7" descr="A person and person standing in a server room&#10;&#10;Description automatically generated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551" y="506367"/>
            <a:ext cx="1828800" cy="182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7" descr="A person and person standing next to a machine&#10;&#10;Description automatically generated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812458" y="506367"/>
            <a:ext cx="1861485" cy="1831081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7" descr="A person in a wheelchair working on a computer&#10;&#10;Description automatically generated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674266" y="506367"/>
            <a:ext cx="1817334" cy="182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7" descr="A person working on a computer&#10;&#10;Description automatically generated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5493599" y="506367"/>
            <a:ext cx="1837943" cy="182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7" descr="A person looking at a screen&#10;&#10;Description automatically generated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7322401" y="506367"/>
            <a:ext cx="1836546" cy="182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C-Photos Locked">
  <p:cSld name="Title Slide 1C-Photos Locked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-8147"/>
            <a:ext cx="9143998" cy="5143498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4627165"/>
            <a:ext cx="9144000" cy="532631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13960" y="4131398"/>
            <a:ext cx="1221339" cy="681678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8"/>
          <p:cNvSpPr txBox="1">
            <a:spLocks noGrp="1"/>
          </p:cNvSpPr>
          <p:nvPr>
            <p:ph type="ctrTitle"/>
          </p:nvPr>
        </p:nvSpPr>
        <p:spPr>
          <a:xfrm>
            <a:off x="282289" y="2581643"/>
            <a:ext cx="8553009" cy="940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855"/>
              </a:buClr>
              <a:buSzPts val="3300"/>
              <a:buFont typeface="Calibri"/>
              <a:buNone/>
              <a:defRPr sz="3300" b="1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5" name="Google Shape;65;p8"/>
          <p:cNvSpPr txBox="1">
            <a:spLocks noGrp="1"/>
          </p:cNvSpPr>
          <p:nvPr>
            <p:ph type="subTitle" idx="1"/>
          </p:nvPr>
        </p:nvSpPr>
        <p:spPr>
          <a:xfrm>
            <a:off x="282290" y="3557482"/>
            <a:ext cx="7022970" cy="874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21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66" name="Google Shape;66;p8"/>
          <p:cNvSpPr txBox="1">
            <a:spLocks noGrp="1"/>
          </p:cNvSpPr>
          <p:nvPr>
            <p:ph type="sldNum" idx="12"/>
          </p:nvPr>
        </p:nvSpPr>
        <p:spPr>
          <a:xfrm>
            <a:off x="282290" y="4654044"/>
            <a:ext cx="48665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7" name="Google Shape;67;p8"/>
          <p:cNvSpPr txBox="1"/>
          <p:nvPr/>
        </p:nvSpPr>
        <p:spPr>
          <a:xfrm>
            <a:off x="814401" y="4654044"/>
            <a:ext cx="832865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rPr>
              <a:t>ieee.org</a:t>
            </a:r>
            <a:endParaRPr sz="1100" b="1">
              <a:solidFill>
                <a:srgbClr val="00285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8"/>
          <p:cNvSpPr txBox="1"/>
          <p:nvPr/>
        </p:nvSpPr>
        <p:spPr>
          <a:xfrm>
            <a:off x="0" y="4961588"/>
            <a:ext cx="91440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7EAFB"/>
              </a:buClr>
              <a:buSzPts val="800"/>
              <a:buFont typeface="Calibri"/>
              <a:buNone/>
            </a:pPr>
            <a:r>
              <a:rPr lang="en-US" sz="800" b="0" i="0" u="none" strike="noStrike" cap="none">
                <a:solidFill>
                  <a:srgbClr val="C7EAFB"/>
                </a:solidFill>
                <a:latin typeface="Calibri"/>
                <a:ea typeface="Calibri"/>
                <a:cs typeface="Calibri"/>
                <a:sym typeface="Calibri"/>
              </a:rPr>
              <a:t>The professional home for the engineering and technology community worldwide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8" descr="A person wearing a hard hat and holding a tablet&#10;&#10;Description automatically generated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551" y="506367"/>
            <a:ext cx="1828800" cy="182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8" descr="A computer screen with numbers and lines&#10;&#10;Description automatically generated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812458" y="506367"/>
            <a:ext cx="1861485" cy="1831081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8" descr="A person in a white coat working on a computer&#10;&#10;Description automatically generated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674266" y="506367"/>
            <a:ext cx="1817334" cy="182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8" descr="A digital image of a person's head&#10;&#10;Description automatically generated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5493599" y="506367"/>
            <a:ext cx="1837943" cy="182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8" descr="A person using a video call&#10;&#10;Description automatically generated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7322401" y="506367"/>
            <a:ext cx="1836546" cy="182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 Slide 1E">
  <p:cSld name="Divider Slide 1E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-8147"/>
            <a:ext cx="9143998" cy="5143498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4627165"/>
            <a:ext cx="9144000" cy="532631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13960" y="4131398"/>
            <a:ext cx="1221339" cy="681678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9"/>
          <p:cNvSpPr txBox="1">
            <a:spLocks noGrp="1"/>
          </p:cNvSpPr>
          <p:nvPr>
            <p:ph type="sldNum" idx="12"/>
          </p:nvPr>
        </p:nvSpPr>
        <p:spPr>
          <a:xfrm>
            <a:off x="282290" y="4654044"/>
            <a:ext cx="48665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9" name="Google Shape;79;p9"/>
          <p:cNvSpPr txBox="1"/>
          <p:nvPr/>
        </p:nvSpPr>
        <p:spPr>
          <a:xfrm>
            <a:off x="814401" y="4654044"/>
            <a:ext cx="832865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rPr>
              <a:t>ieee.org</a:t>
            </a:r>
            <a:endParaRPr sz="1100" b="1">
              <a:solidFill>
                <a:srgbClr val="00285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9"/>
          <p:cNvSpPr txBox="1"/>
          <p:nvPr/>
        </p:nvSpPr>
        <p:spPr>
          <a:xfrm>
            <a:off x="0" y="4961588"/>
            <a:ext cx="91440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7EAFB"/>
              </a:buClr>
              <a:buSzPts val="800"/>
              <a:buFont typeface="Calibri"/>
              <a:buNone/>
            </a:pPr>
            <a:r>
              <a:rPr lang="en-US" sz="800" b="0" i="0" u="none" strike="noStrike" cap="none">
                <a:solidFill>
                  <a:srgbClr val="C7EAFB"/>
                </a:solidFill>
                <a:latin typeface="Calibri"/>
                <a:ea typeface="Calibri"/>
                <a:cs typeface="Calibri"/>
                <a:sym typeface="Calibri"/>
              </a:rPr>
              <a:t>The professional home for the engineering and technology community worldwide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9"/>
          <p:cNvSpPr txBox="1">
            <a:spLocks noGrp="1"/>
          </p:cNvSpPr>
          <p:nvPr>
            <p:ph type="title"/>
          </p:nvPr>
        </p:nvSpPr>
        <p:spPr>
          <a:xfrm>
            <a:off x="282289" y="2002971"/>
            <a:ext cx="8553009" cy="1064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855"/>
              </a:buClr>
              <a:buSzPts val="3300"/>
              <a:buFont typeface="Calibri"/>
              <a:buNone/>
              <a:defRPr sz="3300" b="1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2" name="Google Shape;82;p9"/>
          <p:cNvSpPr txBox="1">
            <a:spLocks noGrp="1"/>
          </p:cNvSpPr>
          <p:nvPr>
            <p:ph type="body" idx="1"/>
          </p:nvPr>
        </p:nvSpPr>
        <p:spPr>
          <a:xfrm>
            <a:off x="282290" y="3088182"/>
            <a:ext cx="8553008" cy="815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2100" b="1" i="1"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2A-Photos Locked">
  <p:cSld name="Title Slide 2A-Photos Locked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-10457"/>
            <a:ext cx="9143998" cy="5148117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4627165"/>
            <a:ext cx="9144000" cy="532631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13960" y="4131398"/>
            <a:ext cx="1221339" cy="681678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0"/>
          <p:cNvSpPr txBox="1">
            <a:spLocks noGrp="1"/>
          </p:cNvSpPr>
          <p:nvPr>
            <p:ph type="ctrTitle"/>
          </p:nvPr>
        </p:nvSpPr>
        <p:spPr>
          <a:xfrm>
            <a:off x="282289" y="2581643"/>
            <a:ext cx="7022971" cy="940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855"/>
              </a:buClr>
              <a:buSzPts val="3300"/>
              <a:buFont typeface="Calibri"/>
              <a:buNone/>
              <a:defRPr sz="3300" b="1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8" name="Google Shape;88;p10"/>
          <p:cNvSpPr txBox="1">
            <a:spLocks noGrp="1"/>
          </p:cNvSpPr>
          <p:nvPr>
            <p:ph type="subTitle" idx="1"/>
          </p:nvPr>
        </p:nvSpPr>
        <p:spPr>
          <a:xfrm>
            <a:off x="282290" y="3557482"/>
            <a:ext cx="7022970" cy="874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21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89" name="Google Shape;89;p10"/>
          <p:cNvSpPr txBox="1">
            <a:spLocks noGrp="1"/>
          </p:cNvSpPr>
          <p:nvPr>
            <p:ph type="sldNum" idx="12"/>
          </p:nvPr>
        </p:nvSpPr>
        <p:spPr>
          <a:xfrm>
            <a:off x="282290" y="4654044"/>
            <a:ext cx="48665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0" name="Google Shape;90;p10"/>
          <p:cNvSpPr txBox="1"/>
          <p:nvPr/>
        </p:nvSpPr>
        <p:spPr>
          <a:xfrm>
            <a:off x="814401" y="4654044"/>
            <a:ext cx="832865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rPr>
              <a:t>ieee.org</a:t>
            </a:r>
            <a:endParaRPr sz="1100" b="1">
              <a:solidFill>
                <a:srgbClr val="00285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0"/>
          <p:cNvSpPr txBox="1"/>
          <p:nvPr/>
        </p:nvSpPr>
        <p:spPr>
          <a:xfrm>
            <a:off x="0" y="4961588"/>
            <a:ext cx="91440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7EAFB"/>
              </a:buClr>
              <a:buSzPts val="800"/>
              <a:buFont typeface="Calibri"/>
              <a:buNone/>
            </a:pPr>
            <a:r>
              <a:rPr lang="en-US" sz="800" b="0" i="0" u="none" strike="noStrike" cap="none">
                <a:solidFill>
                  <a:srgbClr val="C7EAFB"/>
                </a:solidFill>
                <a:latin typeface="Calibri"/>
                <a:ea typeface="Calibri"/>
                <a:cs typeface="Calibri"/>
                <a:sym typeface="Calibri"/>
              </a:rPr>
              <a:t>The professional home for the engineering and technology community worldwide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2" name="Google Shape;92;p10" descr="A group of people wearing hard hats and jackets looking at a computer screen&#10;&#10;Description automatically generated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487630" y="-275587"/>
            <a:ext cx="2633567" cy="2633016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93" name="Google Shape;93;p10" descr="A group of people in a meeting&#10;&#10;Description automatically generated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216988" y="432744"/>
            <a:ext cx="1313770" cy="1314045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94" name="Google Shape;94;p10" descr="A doctor using a virtual reality device&#10;&#10;Description automatically generated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465829" y="-82898"/>
            <a:ext cx="2187948" cy="2187491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95" name="Google Shape;95;p10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7445518" y="2009789"/>
            <a:ext cx="1888036" cy="1888036"/>
          </a:xfrm>
          <a:prstGeom prst="ellipse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2B-Photos Locked">
  <p:cSld name="Title Slide 2B-Photos Locked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-10457"/>
            <a:ext cx="9143998" cy="5148117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4627165"/>
            <a:ext cx="9144000" cy="532631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13960" y="4131398"/>
            <a:ext cx="1221339" cy="681678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1"/>
          <p:cNvSpPr txBox="1">
            <a:spLocks noGrp="1"/>
          </p:cNvSpPr>
          <p:nvPr>
            <p:ph type="ctrTitle"/>
          </p:nvPr>
        </p:nvSpPr>
        <p:spPr>
          <a:xfrm>
            <a:off x="282290" y="2581643"/>
            <a:ext cx="7022970" cy="940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855"/>
              </a:buClr>
              <a:buSzPts val="3300"/>
              <a:buFont typeface="Calibri"/>
              <a:buNone/>
              <a:defRPr sz="3300" b="1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1" name="Google Shape;101;p11"/>
          <p:cNvSpPr txBox="1">
            <a:spLocks noGrp="1"/>
          </p:cNvSpPr>
          <p:nvPr>
            <p:ph type="subTitle" idx="1"/>
          </p:nvPr>
        </p:nvSpPr>
        <p:spPr>
          <a:xfrm>
            <a:off x="282290" y="3557482"/>
            <a:ext cx="7022970" cy="874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21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02" name="Google Shape;102;p11"/>
          <p:cNvSpPr txBox="1">
            <a:spLocks noGrp="1"/>
          </p:cNvSpPr>
          <p:nvPr>
            <p:ph type="sldNum" idx="12"/>
          </p:nvPr>
        </p:nvSpPr>
        <p:spPr>
          <a:xfrm>
            <a:off x="282290" y="4654044"/>
            <a:ext cx="48665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3" name="Google Shape;103;p11"/>
          <p:cNvSpPr txBox="1"/>
          <p:nvPr/>
        </p:nvSpPr>
        <p:spPr>
          <a:xfrm>
            <a:off x="814401" y="4654044"/>
            <a:ext cx="832865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rPr>
              <a:t>ieee.org</a:t>
            </a:r>
            <a:endParaRPr sz="1100" b="1">
              <a:solidFill>
                <a:srgbClr val="00285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1"/>
          <p:cNvSpPr txBox="1"/>
          <p:nvPr/>
        </p:nvSpPr>
        <p:spPr>
          <a:xfrm>
            <a:off x="0" y="4961588"/>
            <a:ext cx="91440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7EAFB"/>
              </a:buClr>
              <a:buSzPts val="800"/>
              <a:buFont typeface="Calibri"/>
              <a:buNone/>
            </a:pPr>
            <a:r>
              <a:rPr lang="en-US" sz="800" b="0" i="0" u="none" strike="noStrike" cap="none">
                <a:solidFill>
                  <a:srgbClr val="C7EAFB"/>
                </a:solidFill>
                <a:latin typeface="Calibri"/>
                <a:ea typeface="Calibri"/>
                <a:cs typeface="Calibri"/>
                <a:sym typeface="Calibri"/>
              </a:rPr>
              <a:t>The professional home for the engineering and technology community worldwide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5" name="Google Shape;105;p11" descr="A group of people around a table&#10;&#10;Description automatically generated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487630" y="-275587"/>
            <a:ext cx="2633567" cy="2633016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106" name="Google Shape;106;p11" descr="A hand touching a sphere&#10;&#10;Description automatically generated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216988" y="432744"/>
            <a:ext cx="1313770" cy="1314045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107" name="Google Shape;107;p11" descr="A person and person wearing safety vests and helmets looking at a computer&#10;&#10;Description automatically generated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465829" y="-82898"/>
            <a:ext cx="2187948" cy="2187491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108" name="Google Shape;108;p11" descr="A person wearing a white hard hat and white shirt&#10;&#10;Description automatically generated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7445518" y="2009789"/>
            <a:ext cx="1888036" cy="1888036"/>
          </a:xfrm>
          <a:prstGeom prst="ellipse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2C-Photos Unlocked">
  <p:cSld name="Title Slide 2C-Photos Unlocked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-10457"/>
            <a:ext cx="9143998" cy="51481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4627165"/>
            <a:ext cx="9144000" cy="5326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13960" y="4131398"/>
            <a:ext cx="1221339" cy="681678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2"/>
          <p:cNvSpPr txBox="1">
            <a:spLocks noGrp="1"/>
          </p:cNvSpPr>
          <p:nvPr>
            <p:ph type="ctrTitle"/>
          </p:nvPr>
        </p:nvSpPr>
        <p:spPr>
          <a:xfrm>
            <a:off x="282289" y="2581643"/>
            <a:ext cx="7022971" cy="940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855"/>
              </a:buClr>
              <a:buSzPts val="3300"/>
              <a:buFont typeface="Calibri"/>
              <a:buNone/>
              <a:defRPr sz="3300" b="1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4" name="Google Shape;114;p12"/>
          <p:cNvSpPr txBox="1">
            <a:spLocks noGrp="1"/>
          </p:cNvSpPr>
          <p:nvPr>
            <p:ph type="subTitle" idx="1"/>
          </p:nvPr>
        </p:nvSpPr>
        <p:spPr>
          <a:xfrm>
            <a:off x="282290" y="3557482"/>
            <a:ext cx="7022970" cy="874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21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15" name="Google Shape;115;p12"/>
          <p:cNvSpPr txBox="1">
            <a:spLocks noGrp="1"/>
          </p:cNvSpPr>
          <p:nvPr>
            <p:ph type="sldNum" idx="12"/>
          </p:nvPr>
        </p:nvSpPr>
        <p:spPr>
          <a:xfrm>
            <a:off x="282290" y="4654044"/>
            <a:ext cx="48665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900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6" name="Google Shape;116;p12"/>
          <p:cNvSpPr txBox="1"/>
          <p:nvPr/>
        </p:nvSpPr>
        <p:spPr>
          <a:xfrm>
            <a:off x="814401" y="4654044"/>
            <a:ext cx="832865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rPr>
              <a:t>ieee.org</a:t>
            </a:r>
            <a:endParaRPr sz="1100" b="1">
              <a:solidFill>
                <a:srgbClr val="00285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2"/>
          <p:cNvSpPr txBox="1"/>
          <p:nvPr/>
        </p:nvSpPr>
        <p:spPr>
          <a:xfrm>
            <a:off x="0" y="4961588"/>
            <a:ext cx="91440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7EAFB"/>
              </a:buClr>
              <a:buSzPts val="800"/>
              <a:buFont typeface="Calibri"/>
              <a:buNone/>
            </a:pPr>
            <a:r>
              <a:rPr lang="en-US" sz="800" b="0" i="0" u="none" strike="noStrike" cap="none">
                <a:solidFill>
                  <a:srgbClr val="C7EAFB"/>
                </a:solidFill>
                <a:latin typeface="Calibri"/>
                <a:ea typeface="Calibri"/>
                <a:cs typeface="Calibri"/>
                <a:sym typeface="Calibri"/>
              </a:rPr>
              <a:t>The professional home for the engineering and technology community worldwide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2"/>
          <p:cNvSpPr>
            <a:spLocks noGrp="1"/>
          </p:cNvSpPr>
          <p:nvPr>
            <p:ph type="pic" idx="2"/>
          </p:nvPr>
        </p:nvSpPr>
        <p:spPr>
          <a:xfrm>
            <a:off x="-487630" y="-275587"/>
            <a:ext cx="2633567" cy="2633016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119" name="Google Shape;119;p12"/>
          <p:cNvSpPr>
            <a:spLocks noGrp="1"/>
          </p:cNvSpPr>
          <p:nvPr>
            <p:ph type="pic" idx="3"/>
          </p:nvPr>
        </p:nvSpPr>
        <p:spPr>
          <a:xfrm>
            <a:off x="7216988" y="432744"/>
            <a:ext cx="1313770" cy="1314045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120" name="Google Shape;120;p12"/>
          <p:cNvSpPr>
            <a:spLocks noGrp="1"/>
          </p:cNvSpPr>
          <p:nvPr>
            <p:ph type="pic" idx="4"/>
          </p:nvPr>
        </p:nvSpPr>
        <p:spPr>
          <a:xfrm>
            <a:off x="3465829" y="-82898"/>
            <a:ext cx="2187948" cy="2187491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121" name="Google Shape;121;p12"/>
          <p:cNvSpPr>
            <a:spLocks noGrp="1"/>
          </p:cNvSpPr>
          <p:nvPr>
            <p:ph type="pic" idx="5"/>
          </p:nvPr>
        </p:nvSpPr>
        <p:spPr>
          <a:xfrm>
            <a:off x="7445518" y="2009789"/>
            <a:ext cx="1888036" cy="1888036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3"/>
          <p:cNvPicPr preferRelativeResize="0"/>
          <p:nvPr/>
        </p:nvPicPr>
        <p:blipFill rotWithShape="1">
          <a:blip r:embed="rId24">
            <a:alphaModFix/>
          </a:blip>
          <a:srcRect/>
          <a:stretch/>
        </p:blipFill>
        <p:spPr>
          <a:xfrm>
            <a:off x="1" y="4627165"/>
            <a:ext cx="9144000" cy="532631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282289" y="1163977"/>
            <a:ext cx="8646555" cy="30307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3337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2855"/>
              </a:buClr>
              <a:buSzPts val="1650"/>
              <a:buFont typeface="Merriweather Sans"/>
              <a:buChar char="▸"/>
              <a:defRPr sz="16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Font typeface="Merriweather Sans"/>
              <a:buChar char="-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Font typeface="Noto Sans Symbols"/>
              <a:buChar char="▪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2855"/>
              </a:buClr>
              <a:buSzPts val="1350"/>
              <a:buFont typeface="Courier New"/>
              <a:buChar char="o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ldNum" idx="12"/>
          </p:nvPr>
        </p:nvSpPr>
        <p:spPr>
          <a:xfrm>
            <a:off x="282290" y="4654044"/>
            <a:ext cx="48665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900" b="0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900" b="0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900" b="0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900" b="0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900" b="0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900" b="0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900" b="0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900" b="0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900" b="0" i="0" u="none" strike="noStrike" cap="none">
                <a:solidFill>
                  <a:srgbClr val="00285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3" name="Google Shape;13;p3"/>
          <p:cNvPicPr preferRelativeResize="0"/>
          <p:nvPr/>
        </p:nvPicPr>
        <p:blipFill rotWithShape="1">
          <a:blip r:embed="rId25">
            <a:alphaModFix/>
          </a:blip>
          <a:srcRect/>
          <a:stretch/>
        </p:blipFill>
        <p:spPr>
          <a:xfrm>
            <a:off x="8089694" y="4502874"/>
            <a:ext cx="851311" cy="248583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3"/>
          <p:cNvSpPr txBox="1"/>
          <p:nvPr/>
        </p:nvSpPr>
        <p:spPr>
          <a:xfrm>
            <a:off x="0" y="4961588"/>
            <a:ext cx="91440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7EAFB"/>
              </a:buClr>
              <a:buSzPts val="800"/>
              <a:buFont typeface="Calibri"/>
              <a:buNone/>
            </a:pPr>
            <a:r>
              <a:rPr lang="en-US" sz="800" b="0" i="0" u="none" strike="noStrike" cap="none">
                <a:solidFill>
                  <a:srgbClr val="C7EAFB"/>
                </a:solidFill>
                <a:latin typeface="Calibri"/>
                <a:ea typeface="Calibri"/>
                <a:cs typeface="Calibri"/>
                <a:sym typeface="Calibri"/>
              </a:rPr>
              <a:t>The professional home for the engineering and technology community worldwide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3"/>
          <p:cNvSpPr txBox="1"/>
          <p:nvPr/>
        </p:nvSpPr>
        <p:spPr>
          <a:xfrm>
            <a:off x="618371" y="447332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" name="Google Shape;16;p3"/>
          <p:cNvPicPr preferRelativeResize="0"/>
          <p:nvPr/>
        </p:nvPicPr>
        <p:blipFill rotWithShape="1">
          <a:blip r:embed="rId24">
            <a:alphaModFix/>
          </a:blip>
          <a:srcRect/>
          <a:stretch/>
        </p:blipFill>
        <p:spPr>
          <a:xfrm rot="10800000">
            <a:off x="0" y="0"/>
            <a:ext cx="9144000" cy="532631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"/>
          <p:cNvSpPr txBox="1">
            <a:spLocks noGrp="1"/>
          </p:cNvSpPr>
          <p:nvPr>
            <p:ph type="ctrTitle"/>
          </p:nvPr>
        </p:nvSpPr>
        <p:spPr>
          <a:xfrm>
            <a:off x="317658" y="1848225"/>
            <a:ext cx="8553009" cy="753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855"/>
              </a:buClr>
              <a:buSzPts val="3300"/>
              <a:buFont typeface="Calibri"/>
              <a:buNone/>
            </a:pPr>
            <a:endParaRPr dirty="0"/>
          </a:p>
        </p:txBody>
      </p:sp>
      <p:sp>
        <p:nvSpPr>
          <p:cNvPr id="216" name="Google Shape;216;p1"/>
          <p:cNvSpPr txBox="1">
            <a:spLocks noGrp="1"/>
          </p:cNvSpPr>
          <p:nvPr>
            <p:ph type="subTitle" idx="1"/>
          </p:nvPr>
        </p:nvSpPr>
        <p:spPr>
          <a:xfrm>
            <a:off x="317658" y="2905665"/>
            <a:ext cx="7022970" cy="12920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1200" dirty="0">
                <a:solidFill>
                  <a:srgbClr val="0070C0"/>
                </a:solidFill>
              </a:rPr>
              <a:t>Section name:</a:t>
            </a:r>
            <a:br>
              <a:rPr lang="en-US" sz="1200" dirty="0">
                <a:solidFill>
                  <a:srgbClr val="0070C0"/>
                </a:solidFill>
              </a:rPr>
            </a:br>
            <a:r>
              <a:rPr lang="en-US" sz="1200" dirty="0">
                <a:solidFill>
                  <a:srgbClr val="0070C0"/>
                </a:solidFill>
              </a:rPr>
              <a:t>Student Authors’ names:</a:t>
            </a:r>
            <a:endParaRPr sz="1200" dirty="0"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ct val="100000"/>
              <a:buNone/>
            </a:pPr>
            <a:r>
              <a:rPr lang="en-US" sz="1200" dirty="0">
                <a:solidFill>
                  <a:srgbClr val="0070C0"/>
                </a:solidFill>
              </a:rPr>
              <a:t>Supervisor: </a:t>
            </a:r>
            <a:br>
              <a:rPr lang="en-US" sz="1200" dirty="0">
                <a:solidFill>
                  <a:srgbClr val="0070C0"/>
                </a:solidFill>
              </a:rPr>
            </a:br>
            <a:r>
              <a:rPr lang="en-US" sz="1200" dirty="0">
                <a:solidFill>
                  <a:srgbClr val="0070C0"/>
                </a:solidFill>
              </a:rPr>
              <a:t>University/company:</a:t>
            </a:r>
            <a:br>
              <a:rPr lang="en-US" sz="1200" dirty="0">
                <a:solidFill>
                  <a:srgbClr val="0070C0"/>
                </a:solidFill>
              </a:rPr>
            </a:br>
            <a:r>
              <a:rPr lang="en-US" sz="1200" dirty="0">
                <a:solidFill>
                  <a:srgbClr val="0070C0"/>
                </a:solidFill>
              </a:rPr>
              <a:t>City, Country:</a:t>
            </a:r>
            <a:br>
              <a:rPr lang="en-US" sz="1200" dirty="0">
                <a:solidFill>
                  <a:srgbClr val="0070C0"/>
                </a:solidFill>
              </a:rPr>
            </a:br>
            <a:endParaRPr sz="1200" dirty="0">
              <a:solidFill>
                <a:srgbClr val="0070C0"/>
              </a:solidFill>
            </a:endParaRPr>
          </a:p>
        </p:txBody>
      </p:sp>
      <p:sp>
        <p:nvSpPr>
          <p:cNvPr id="217" name="Google Shape;217;p1"/>
          <p:cNvSpPr txBox="1">
            <a:spLocks noGrp="1"/>
          </p:cNvSpPr>
          <p:nvPr>
            <p:ph type="sldNum" idx="12"/>
          </p:nvPr>
        </p:nvSpPr>
        <p:spPr>
          <a:xfrm>
            <a:off x="282290" y="4654044"/>
            <a:ext cx="48665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  <p:sp>
        <p:nvSpPr>
          <p:cNvPr id="218" name="Google Shape;218;p1"/>
          <p:cNvSpPr/>
          <p:nvPr/>
        </p:nvSpPr>
        <p:spPr>
          <a:xfrm>
            <a:off x="6977075" y="246291"/>
            <a:ext cx="1451307" cy="434708"/>
          </a:xfrm>
          <a:custGeom>
            <a:avLst/>
            <a:gdLst/>
            <a:ahLst/>
            <a:cxnLst/>
            <a:rect l="l" t="t" r="r" b="b"/>
            <a:pathLst>
              <a:path w="927327" h="260920" extrusionOk="0">
                <a:moveTo>
                  <a:pt x="0" y="0"/>
                </a:moveTo>
                <a:lnTo>
                  <a:pt x="927327" y="0"/>
                </a:lnTo>
                <a:lnTo>
                  <a:pt x="927327" y="260920"/>
                </a:lnTo>
                <a:lnTo>
                  <a:pt x="0" y="26092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1"/>
          <p:cNvSpPr txBox="1"/>
          <p:nvPr/>
        </p:nvSpPr>
        <p:spPr>
          <a:xfrm>
            <a:off x="1361250" y="945813"/>
            <a:ext cx="6395100" cy="478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SzPts val="1100"/>
              <a:buNone/>
            </a:pPr>
            <a:r>
              <a:rPr lang="en-US" sz="1600" b="1" i="1" dirty="0">
                <a:solidFill>
                  <a:srgbClr val="4A86E8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2026 IEEE 3rd International Student Conference on Digital Generation</a:t>
            </a:r>
            <a:endParaRPr sz="1200" b="1" i="1" dirty="0">
              <a:solidFill>
                <a:srgbClr val="4A86E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1" name="Google Shape;221;p1"/>
          <p:cNvSpPr/>
          <p:nvPr/>
        </p:nvSpPr>
        <p:spPr>
          <a:xfrm>
            <a:off x="2781880" y="170367"/>
            <a:ext cx="1347893" cy="638175"/>
          </a:xfrm>
          <a:custGeom>
            <a:avLst/>
            <a:gdLst/>
            <a:ahLst/>
            <a:cxnLst/>
            <a:rect l="l" t="t" r="r" b="b"/>
            <a:pathLst>
              <a:path w="1948005" h="967825" extrusionOk="0">
                <a:moveTo>
                  <a:pt x="0" y="0"/>
                </a:moveTo>
                <a:lnTo>
                  <a:pt x="1948006" y="0"/>
                </a:lnTo>
                <a:lnTo>
                  <a:pt x="1948006" y="967826"/>
                </a:lnTo>
                <a:lnTo>
                  <a:pt x="0" y="96782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1"/>
          <p:cNvSpPr txBox="1"/>
          <p:nvPr/>
        </p:nvSpPr>
        <p:spPr>
          <a:xfrm>
            <a:off x="326068" y="1507861"/>
            <a:ext cx="7022970" cy="297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855"/>
              </a:buClr>
              <a:buSzPct val="100000"/>
              <a:buFont typeface="Merriweather Sans"/>
              <a:buNone/>
            </a:pPr>
            <a:r>
              <a:rPr lang="en-US" sz="2100" b="1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Paper ID-XXX</a:t>
            </a:r>
            <a:endParaRPr dirty="0"/>
          </a:p>
        </p:txBody>
      </p:sp>
      <p:sp>
        <p:nvSpPr>
          <p:cNvPr id="223" name="Google Shape;223;p1"/>
          <p:cNvSpPr txBox="1"/>
          <p:nvPr/>
        </p:nvSpPr>
        <p:spPr>
          <a:xfrm>
            <a:off x="1111112" y="4501548"/>
            <a:ext cx="63951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i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21-23 </a:t>
            </a:r>
            <a:r>
              <a:rPr lang="en-US" b="1" i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en-US" sz="1600" b="1" i="1" dirty="0">
                <a:solidFill>
                  <a:srgbClr val="0070C0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October 2026</a:t>
            </a:r>
            <a:endParaRPr b="1" i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8DFC086-D252-8F13-09D0-1B1695CE4A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6681" y="257667"/>
            <a:ext cx="1428452" cy="51660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A4F15B3-94DD-6042-CF11-76DC73EFD18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54545" y="170368"/>
            <a:ext cx="1578161" cy="63817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"/>
          <p:cNvSpPr txBox="1">
            <a:spLocks noGrp="1"/>
          </p:cNvSpPr>
          <p:nvPr>
            <p:ph type="body" idx="1"/>
          </p:nvPr>
        </p:nvSpPr>
        <p:spPr>
          <a:xfrm>
            <a:off x="282289" y="671320"/>
            <a:ext cx="8658713" cy="3844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71450" lvl="0" indent="-6667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855"/>
              </a:buClr>
              <a:buSzPts val="1650"/>
              <a:buNone/>
            </a:pPr>
            <a:endParaRPr/>
          </a:p>
        </p:txBody>
      </p:sp>
      <p:sp>
        <p:nvSpPr>
          <p:cNvPr id="229" name="Google Shape;229;p2"/>
          <p:cNvSpPr txBox="1">
            <a:spLocks noGrp="1"/>
          </p:cNvSpPr>
          <p:nvPr>
            <p:ph type="sldNum" idx="12"/>
          </p:nvPr>
        </p:nvSpPr>
        <p:spPr>
          <a:xfrm>
            <a:off x="282290" y="4654044"/>
            <a:ext cx="48665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sp>
        <p:nvSpPr>
          <p:cNvPr id="230" name="Google Shape;230;p2"/>
          <p:cNvSpPr txBox="1">
            <a:spLocks noGrp="1"/>
          </p:cNvSpPr>
          <p:nvPr>
            <p:ph type="title"/>
          </p:nvPr>
        </p:nvSpPr>
        <p:spPr>
          <a:xfrm>
            <a:off x="282289" y="245650"/>
            <a:ext cx="8658712" cy="425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855"/>
              </a:buClr>
              <a:buSzPts val="2500"/>
              <a:buFont typeface="Calibri"/>
              <a:buNone/>
            </a:pPr>
            <a:r>
              <a:rPr lang="en-US"/>
              <a:t>Introduction 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1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39</Words>
  <Application>Microsoft Office PowerPoint</Application>
  <PresentationFormat>Экран (16:9)</PresentationFormat>
  <Paragraphs>8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Merriweather Sans</vt:lpstr>
      <vt:lpstr>Theme 1</vt:lpstr>
      <vt:lpstr>Презентация PowerPoint</vt:lpstr>
      <vt:lpstr>Introduction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Microsoft Office User</dc:creator>
  <cp:lastModifiedBy>Несипбек Касенов</cp:lastModifiedBy>
  <cp:revision>2</cp:revision>
  <dcterms:created xsi:type="dcterms:W3CDTF">2016-10-24T19:40:55Z</dcterms:created>
  <dcterms:modified xsi:type="dcterms:W3CDTF">2026-06-02T09:39:47Z</dcterms:modified>
</cp:coreProperties>
</file>